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9" r:id="rId5"/>
    <p:sldId id="272" r:id="rId6"/>
    <p:sldId id="273" r:id="rId7"/>
    <p:sldId id="262" r:id="rId8"/>
    <p:sldId id="261" r:id="rId9"/>
    <p:sldId id="263" r:id="rId10"/>
    <p:sldId id="265" r:id="rId11"/>
    <p:sldId id="266" r:id="rId12"/>
    <p:sldId id="268" r:id="rId13"/>
    <p:sldId id="280" r:id="rId14"/>
    <p:sldId id="281" r:id="rId15"/>
    <p:sldId id="279" r:id="rId16"/>
    <p:sldId id="282" r:id="rId17"/>
    <p:sldId id="264" r:id="rId18"/>
    <p:sldId id="25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7C84-1350-47C7-9D05-65F582224BAC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B722-2BB8-425C-A69D-C7DB7CA1F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7C84-1350-47C7-9D05-65F582224BAC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B722-2BB8-425C-A69D-C7DB7CA1F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7C84-1350-47C7-9D05-65F582224BAC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B722-2BB8-425C-A69D-C7DB7CA1F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7C84-1350-47C7-9D05-65F582224BAC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B722-2BB8-425C-A69D-C7DB7CA1F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7C84-1350-47C7-9D05-65F582224BAC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B722-2BB8-425C-A69D-C7DB7CA1F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7C84-1350-47C7-9D05-65F582224BAC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B722-2BB8-425C-A69D-C7DB7CA1F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7C84-1350-47C7-9D05-65F582224BAC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B722-2BB8-425C-A69D-C7DB7CA1F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7C84-1350-47C7-9D05-65F582224BAC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B722-2BB8-425C-A69D-C7DB7CA1F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7C84-1350-47C7-9D05-65F582224BAC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B722-2BB8-425C-A69D-C7DB7CA1F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7C84-1350-47C7-9D05-65F582224BAC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B722-2BB8-425C-A69D-C7DB7CA1F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17C84-1350-47C7-9D05-65F582224BAC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B722-2BB8-425C-A69D-C7DB7CA1F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17C84-1350-47C7-9D05-65F582224BAC}" type="datetimeFigureOut">
              <a:rPr lang="ru-RU" smtClean="0"/>
              <a:pPr/>
              <a:t>09.08.2015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DB722-2BB8-425C-A69D-C7DB7CA1F6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ovets.net/" TargetMode="External"/><Relationship Id="rId5" Type="http://schemas.openxmlformats.org/officeDocument/2006/relationships/hyperlink" Target="http://elhow.ru/ucheba/opredelenija/e/chto-takoe-empatija" TargetMode="External"/><Relationship Id="rId4" Type="http://schemas.openxmlformats.org/officeDocument/2006/relationships/hyperlink" Target="http://www.ollenkka.com/backgrounds/index.php?cont=violet&amp;n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11560" y="422108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/>
              <a:t>«</a:t>
            </a:r>
            <a:r>
              <a:rPr lang="ru-RU" b="1" dirty="0" smtClean="0"/>
              <a:t>Преодолевая трудности общения»</a:t>
            </a:r>
          </a:p>
          <a:p>
            <a:pPr algn="ctr"/>
            <a:r>
              <a:rPr lang="ru-RU" b="1" dirty="0" smtClean="0"/>
              <a:t>Тема 4/33 (А)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572000" y="54452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r>
              <a:rPr lang="ru-RU" b="1" dirty="0" smtClean="0"/>
              <a:t>2015</a:t>
            </a:r>
          </a:p>
        </p:txBody>
      </p:sp>
      <p:sp>
        <p:nvSpPr>
          <p:cNvPr id="7" name="Rectangle 6"/>
          <p:cNvSpPr/>
          <p:nvPr/>
        </p:nvSpPr>
        <p:spPr>
          <a:xfrm>
            <a:off x="1863631" y="2420888"/>
            <a:ext cx="5384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Ч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увство </a:t>
            </a:r>
            <a:r>
              <a:rPr lang="ru-RU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эмпатии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1724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124744"/>
            <a:ext cx="8585171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Низкий уровень эмпатии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характерен тем,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человек испытывает затруднения при любых контактах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окружающими.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Антиэмпат не понимает людей, не способен принять позицию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другого или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посмотреть на проблему с чужой точки зрения.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Поступки других людей, основанные на эмоциях,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часто кажется ему совершенно бессмысленными 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рациональными.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Способности к сопереживанию очень низкие.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15808" y="0"/>
            <a:ext cx="1728192" cy="1296144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476672"/>
            <a:ext cx="2605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Развитие эмпатии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196752"/>
            <a:ext cx="926324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Эмпатия - это не результат интеллектуального усилия.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явление лежит скорее в области интуиции.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Некоторые психологи считают, что эмпатия - свойство врожденное,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ослабевает либо увеличивается лишь в зависимости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 личного жизненного опыта человека.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в тоже время, существуют и специальные тренинги,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помогающие научится более точно воспринимать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состояние другого человека и настраиваться на одну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эмоциональную волну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4744978"/>
            <a:ext cx="907107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развитии эмпатии большую роль играет процесс самопознания,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когда человек учится понимать себя самого,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контролировать собственные мысли и чувства,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ему становятся понятней мысли и чувства других людей.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67744" y="404664"/>
            <a:ext cx="31500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Диагностика эмпатии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146810"/>
            <a:ext cx="890173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Эмпатия это способность человека чувствовать других.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Многие замечают у себя это умение,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но как определить свой эмпатический уровень,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понять, насколько он высокий?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этого психологи разработали короткий тест на 25 вопросов,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который позволит вам лучше разобраться в себе.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прохождению психологической диагностики на эмпатию,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 сможете узнать, насколько хорошо понимаете окружающих.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74456" y="117693"/>
            <a:ext cx="886954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Чувствуете ли вы счастье, слушая некоторые музыкальные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композиции?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2. На ваше настроение оказывают влияние окружающие?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Вы испытываете неприятные ощущения, если во время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просмотра кино рядом с вами кто-то плачет или вздыхает?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Расстраиваетесь ли вы сами, когда сталкиваетесь с плачущим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человеком?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Если вы видите, что в компании незнакомый человек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чувствует себя одиноко, огорчаетесь ли вы?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6. Вас заставляют переживать люди, которые могут легко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огорчиться из-за пустяка?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Чувствуете ли вы сильное огорчение, когда сталкиваетесь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беспомощными пожилыми людьми?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23528" y="0"/>
            <a:ext cx="823328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Вы переживаете при просмотре фильма?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Вам нужно сообщить человеку неприятное известие.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 будете волноваться перед разговором?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Можете ли вы сохранить спокойствие, если вокруг все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паникуют/взволнованы/напуганы?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11. Если вы видите плохое обращение с животными или их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страдания, то расстраиваетесь?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12. Как вы считаете: плакать от счастья глупо?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13. Когда люди вокруг чем-то расстроены, вы тоже теряете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спокойствие?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14. Вы, как правило, принимаете решения, не учитывая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отношение других людей к нему?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266383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15. Испытываете ли вы неприятные чувства, если люди не могут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сдержать эмоции?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16. Проблемы родных людей вы принимаете близко к сердцу?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17. Рядом кто-то нервничает. Заставит ли это нервничать вас?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18. Можете ли вы сохранить равнодушие, если вокруг все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волнуются?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19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Любите смотреть, как людям дарят подарки и как они их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принимают?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20 .Как считаете: переживания по поводу сюжета книги или кино –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это бесполезно и глупо?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21. Малыши плачут, не имея никаких оснований для этого?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79512" y="980728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22. Сердитесь, когда видите, что с кем-то нехорошо обращаются?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23. При чтении переживаете ли вы за героев так, как будто все        происходит в реальности?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24. Хотите получить профессию, которая основана на общении с   другими?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25 . Вызывают ли у вас много чувств композиции, где поется о     любви?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1724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196752"/>
            <a:ext cx="933960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Психологи также рекомендуют копировать мимику других людей,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жесты, голос.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Считается, что таким образом вы вживаетесь в роль,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минутку становитесь тем человеком, которого вы хотите понять.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Ведь практически все великие драматические актеры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обладают высоким уровнем эмпатии.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79512" y="4437112"/>
            <a:ext cx="773089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Эмпатические способности помогают людям искусства: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художникам – рассказать свою мысль в картине,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актерам – вжиться в роль,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писателю – передать характер героев.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331640" y="5013176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http://www.ollenkka.com/backgrounds/index.php?cont=violet&amp;n=1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267744" y="1340768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2967335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/>
          </a:p>
        </p:txBody>
      </p:sp>
      <p:sp>
        <p:nvSpPr>
          <p:cNvPr id="8" name="Rectangle 7"/>
          <p:cNvSpPr/>
          <p:nvPr/>
        </p:nvSpPr>
        <p:spPr>
          <a:xfrm>
            <a:off x="1187624" y="3105835"/>
            <a:ext cx="5670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5"/>
              </a:rPr>
              <a:t>http://elhow.ru/ucheba/opredelenija/e/chto-takoe-empatija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331640" y="4149080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6"/>
              </a:rPr>
              <a:t>http://sovets.net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55576" y="1268760"/>
            <a:ext cx="807233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Слово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«эмпатия»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имеет греческое происхождение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оно произошло от слова «empatheia»,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обозначает сопереживания.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современной психологии эмпатией называют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способность человека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бессознательном уровне понимать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чувства и мысли собеседника,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сопереживать ему, уметь видеть ситуацию с точки зрения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другого человека,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воспринимать его эмоциональное состояние.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107726"/>
            <a:ext cx="8590878" cy="738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войства, характерные для человека,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обладающего высоким уровнем эмпатии: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-интуитивное знание о чувствах, мыслях,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внутреннем состоянии другого человека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-с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опереживание и переживание сходных эмоций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эмоциями собеседника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мение принять чужую точку зрения, примерить на себя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роль другого человека</a:t>
            </a: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активный поиск выход из сложной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ситуации именно с позиции другого человека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э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моциональная реакция ориентирована на чувства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другого человека,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эмпаты демонстрируют способность воспринимать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не только чувства и мысли других людей и сопереживать им,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но также и высокую степень сопереживания кино 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литературным героям.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Как правило, степень эмпатии возрастает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приобретением жизненного опыта.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83568" y="548680"/>
            <a:ext cx="22002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иды эмпатии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305342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Эмоциональная, когнитивная и предикативная эмпатия.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Эмоциональная эмпатия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Под эмоциональной эмпатией, понимают такую форму мыслительной деятельности,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которая основана на проецировании и подражании реакциям другого человека.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Ее можно назвать «бытовой» эмпатией: как правило,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общение большинства людей в подавляющем количестве ситуаций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базируется на этой форме – когда один человек видит чувства собеседника и проецирует их на себя.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1508101"/>
            <a:ext cx="883671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Когнитивная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мпатия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включают не только умение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эмоционально ощутить чувства другого человека,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и способность интеллектуально проанализировать его слова,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действия и поведение,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другими словами, понять человека умом.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 работает форма когнитивной эмпатии,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основа которой – анализ и сравнение.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Этот вид используется при ведении научных дискуссий 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 время полемики.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876182"/>
            <a:ext cx="832208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Предикативная форма эмпатии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это умение анализировать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предугадывать, какие ощущения вызовет у собеседника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 или иная ситуация.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Люди в повседневной жизни используют предикативную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эмпатическую форму,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представляя себя на месте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другого человека и определяя,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бы он отреагировал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определенные условия.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74676" y="264132"/>
            <a:ext cx="8347157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Уровни эмпатии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Повышенный уровень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эмпатии характеризуется болезненно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выраженным чувством сопереживания.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Человек попросту теряет способность отделять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собственные проблемы и чувства от чувств и проблем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той или иной степени близких ему людей.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Такую эмпатию психологи называют аффективной.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Нередко эмпаты аффективного типа обладают излишней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душевной ранимостью, впечатлительностью,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страдают необоснованным чувством вины.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268760"/>
            <a:ext cx="88242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Высокий уровень эмпатии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24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этом случае люди обычно очень чувствительны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 нуждам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проблемам окружающих, </a:t>
            </a:r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они относятся к остальным 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неподдельным интересом,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легко находят общий язык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практически со всеми, деликатны,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стараются никого не задеть 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обидеть и в тоже время сами легко переносят критику.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Понятие эмпатии, в ее позитивном смысле,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определяют именно особенности людей этого уровня.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052736"/>
            <a:ext cx="936583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Нормальный уровень эмпатии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характерен для большинства людей.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правило, он способны понять мысли и чувства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большинства людей,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сопереживание демонстрируют только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 отношению к своим близким.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Собственные эмоциональные проявления обычно контролируют,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стараясь «не раскрываться» перед малознакомыми или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посторонними людьми.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1257</Words>
  <Application>Microsoft Office PowerPoint</Application>
  <PresentationFormat>On-screen Show (4:3)</PresentationFormat>
  <Paragraphs>217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20</cp:revision>
  <dcterms:created xsi:type="dcterms:W3CDTF">2015-08-06T20:34:13Z</dcterms:created>
  <dcterms:modified xsi:type="dcterms:W3CDTF">2015-08-09T20:04:50Z</dcterms:modified>
</cp:coreProperties>
</file>