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0" r:id="rId6"/>
    <p:sldId id="264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BDF-0228-4A4B-8729-85FE97871AD6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66D8-13C5-47FC-8C36-76B5B1AEF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BDF-0228-4A4B-8729-85FE97871AD6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66D8-13C5-47FC-8C36-76B5B1AEF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BDF-0228-4A4B-8729-85FE97871AD6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66D8-13C5-47FC-8C36-76B5B1AEF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BDF-0228-4A4B-8729-85FE97871AD6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66D8-13C5-47FC-8C36-76B5B1AEF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BDF-0228-4A4B-8729-85FE97871AD6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66D8-13C5-47FC-8C36-76B5B1AEF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BDF-0228-4A4B-8729-85FE97871AD6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66D8-13C5-47FC-8C36-76B5B1AEF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BDF-0228-4A4B-8729-85FE97871AD6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66D8-13C5-47FC-8C36-76B5B1AEF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BDF-0228-4A4B-8729-85FE97871AD6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66D8-13C5-47FC-8C36-76B5B1AEF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BDF-0228-4A4B-8729-85FE97871AD6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66D8-13C5-47FC-8C36-76B5B1AEF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BDF-0228-4A4B-8729-85FE97871AD6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66D8-13C5-47FC-8C36-76B5B1AEF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2BDF-0228-4A4B-8729-85FE97871AD6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466D8-13C5-47FC-8C36-76B5B1AEF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42BDF-0228-4A4B-8729-85FE97871AD6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466D8-13C5-47FC-8C36-76B5B1AEF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ummercamp.ru/%D0%A2%D1%80%D0%B5%D0%BD%D0%B8%D0%BD%D0%B3_%C2%AB%D0%98%D1%89%D1%83_%D0%B4%D1%80%D1%83%D0%B3%D0%B0%C2%BB" TargetMode="External"/><Relationship Id="rId4" Type="http://schemas.openxmlformats.org/officeDocument/2006/relationships/hyperlink" Target="http://www.ollenkka.com/backgrounds/index.php?cont=violet&amp;n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11560" y="422108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/>
              <a:t>«</a:t>
            </a:r>
            <a:r>
              <a:rPr lang="ru-RU" b="1" dirty="0" smtClean="0"/>
              <a:t>Преодолевая трудности общения»</a:t>
            </a:r>
          </a:p>
          <a:p>
            <a:pPr algn="ctr"/>
            <a:r>
              <a:rPr lang="ru-RU" b="1" dirty="0" smtClean="0"/>
              <a:t>Тема </a:t>
            </a:r>
            <a:r>
              <a:rPr lang="ru-RU" b="1" dirty="0" smtClean="0"/>
              <a:t>4/30(Б)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4572000" y="54452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  <a:p>
            <a:pPr algn="r"/>
            <a:r>
              <a:rPr lang="ru-RU" b="1" dirty="0" smtClean="0"/>
              <a:t>2015</a:t>
            </a:r>
          </a:p>
        </p:txBody>
      </p:sp>
      <p:sp>
        <p:nvSpPr>
          <p:cNvPr id="6" name="Rectangle 5"/>
          <p:cNvSpPr/>
          <p:nvPr/>
        </p:nvSpPr>
        <p:spPr>
          <a:xfrm>
            <a:off x="2267744" y="1988840"/>
            <a:ext cx="459472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Ищу  друга</a:t>
            </a:r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Picture 6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996952"/>
            <a:ext cx="1728192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44624"/>
            <a:ext cx="9144000" cy="6840760"/>
          </a:xfrm>
          <a:prstGeom prst="rect">
            <a:avLst/>
          </a:prstGeom>
          <a:noFill/>
        </p:spPr>
      </p:pic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9552" y="1628800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Любой человек, пожалуй, мечтает о том, чтобы иметь настоящего друга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Кому-то из вас наверняка уже повезло, и такой друг у вас есть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У кого-то – множество знакомых и приятелей, но трудно выбрать из них человека, которого можно было бы гордо назвать другом.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А </a:t>
            </a:r>
            <a:r>
              <a:rPr lang="ru-RU" sz="2400" b="1" dirty="0" smtClean="0">
                <a:solidFill>
                  <a:srgbClr val="002060"/>
                </a:solidFill>
              </a:rPr>
              <a:t>кто-то, возможно, в силу застенчивости или замкнутости чувствует себя одиноким и с горечью признается себе, что друзей у него нет.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Но </a:t>
            </a:r>
            <a:r>
              <a:rPr lang="ru-RU" sz="2400" b="1" dirty="0" smtClean="0">
                <a:solidFill>
                  <a:srgbClr val="002060"/>
                </a:solidFill>
              </a:rPr>
              <a:t>в любом случае настоящий друг никому не </a:t>
            </a:r>
            <a:r>
              <a:rPr lang="ru-RU" sz="2400" b="1" dirty="0" smtClean="0">
                <a:solidFill>
                  <a:srgbClr val="002060"/>
                </a:solidFill>
              </a:rPr>
              <a:t>помешает.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pic>
        <p:nvPicPr>
          <p:cNvPr id="5" name="Picture 4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72672" y="413048"/>
            <a:ext cx="1728192" cy="129614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9512" y="130534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Выпуск газеты бесплатных объявлений "</a:t>
            </a:r>
            <a:r>
              <a:rPr lang="ru-RU" sz="2400" b="1" dirty="0" smtClean="0">
                <a:solidFill>
                  <a:srgbClr val="C00000"/>
                </a:solidFill>
              </a:rPr>
              <a:t>Ищу друга</a:t>
            </a:r>
            <a:r>
              <a:rPr lang="ru-RU" sz="2400" b="1" dirty="0" smtClean="0">
                <a:solidFill>
                  <a:srgbClr val="C00000"/>
                </a:solidFill>
              </a:rPr>
              <a:t>"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Каждый из вас может поместить в нашу газету объявление о поиске друга.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В </a:t>
            </a:r>
            <a:r>
              <a:rPr lang="ru-RU" sz="2400" b="1" dirty="0" smtClean="0">
                <a:solidFill>
                  <a:srgbClr val="002060"/>
                </a:solidFill>
              </a:rPr>
              <a:t>этом объявлении нет ограничений на количество слов или размер букв. Принимается любая форма. Вы можете изложить весь список требований к кандидату в друзья, весь набор качеств, которыми он должен обладать, а можете нарисовать его портрет. Можете рассказать о себе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Одним словом, делайте объявление таким, каким пожелаете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Следует только помнить, что объявлений о поиске друзей будет много и вам надо позаботиться, чтобы именно ваше привлекло внимание.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17240"/>
            <a:ext cx="9144000" cy="6840760"/>
          </a:xfrm>
          <a:prstGeom prst="rect">
            <a:avLst/>
          </a:prstGeom>
          <a:noFill/>
        </p:spPr>
      </p:pic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95536" y="1844824"/>
            <a:ext cx="781662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Через 10 минут 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развесить листы па стенах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подписывать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их не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нужно)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частники группы молча читают объявления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аждый рисует красный кружок на том объявлении,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которое привлекло его внимание, и oн готов связаться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его подателем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(каждый может отметить только 3 объявления)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9552" y="2132856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снять </a:t>
            </a:r>
            <a:r>
              <a:rPr lang="ru-RU" sz="2400" b="1" dirty="0" smtClean="0">
                <a:solidFill>
                  <a:srgbClr val="002060"/>
                </a:solidFill>
              </a:rPr>
              <a:t>листы с </a:t>
            </a:r>
            <a:r>
              <a:rPr lang="ru-RU" sz="2400" b="1" dirty="0" smtClean="0">
                <a:solidFill>
                  <a:srgbClr val="002060"/>
                </a:solidFill>
              </a:rPr>
              <a:t>объявлениями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 посмотрите</a:t>
            </a:r>
            <a:r>
              <a:rPr lang="ru-RU" sz="2400" b="1" dirty="0" smtClean="0">
                <a:solidFill>
                  <a:srgbClr val="002060"/>
                </a:solidFill>
              </a:rPr>
              <a:t>, отозвались ли на ваше </a:t>
            </a:r>
            <a:r>
              <a:rPr lang="ru-RU" sz="2400" b="1" dirty="0" smtClean="0">
                <a:solidFill>
                  <a:srgbClr val="002060"/>
                </a:solidFill>
              </a:rPr>
              <a:t>объявление 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 посчитайте </a:t>
            </a:r>
            <a:r>
              <a:rPr lang="ru-RU" sz="2400" b="1" dirty="0" smtClean="0">
                <a:solidFill>
                  <a:srgbClr val="002060"/>
                </a:solidFill>
              </a:rPr>
              <a:t>количество красных кружков на ваших </a:t>
            </a:r>
            <a:r>
              <a:rPr lang="ru-RU" sz="2400" b="1" dirty="0" smtClean="0">
                <a:solidFill>
                  <a:srgbClr val="002060"/>
                </a:solidFill>
              </a:rPr>
              <a:t>  листах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вслух сказать эту цифру</a:t>
            </a:r>
          </a:p>
          <a:p>
            <a:pPr>
              <a:buFontTx/>
              <a:buChar char="-"/>
            </a:pPr>
            <a:endParaRPr lang="ru-RU" sz="2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1300118"/>
            <a:ext cx="8737135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Обсуждение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Чем характеризуется объявление,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получившее наибольшее число заинтересованных ответов?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помешало вам откликнуться на другие объявления?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(Речь идет об объявлениях, не получивших ни одного выбора,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если такие окажутся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47664" y="3933056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http://www.ollenkka.com/backgrounds/index.php?cont=violet&amp;n=1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267744" y="1340768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2967335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/>
          </a:p>
        </p:txBody>
      </p:sp>
      <p:sp>
        <p:nvSpPr>
          <p:cNvPr id="7" name="Rectangle 6"/>
          <p:cNvSpPr/>
          <p:nvPr/>
        </p:nvSpPr>
        <p:spPr>
          <a:xfrm>
            <a:off x="1547664" y="2828836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5"/>
              </a:rPr>
              <a:t>http://summercamp.ru/%D0%A2%D1%80%D0%B5%D0%BD%D0%B8%D0%BD%D0%B3_%C2%AB%D0%98%D1%89%D1%83_%D0%B4%D1%80%D1%83%D0%B3%D0%B0%C2%BB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350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9</cp:revision>
  <dcterms:created xsi:type="dcterms:W3CDTF">2015-08-06T20:36:02Z</dcterms:created>
  <dcterms:modified xsi:type="dcterms:W3CDTF">2015-08-12T05:23:26Z</dcterms:modified>
</cp:coreProperties>
</file>