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4" r:id="rId5"/>
    <p:sldId id="263" r:id="rId6"/>
    <p:sldId id="265" r:id="rId7"/>
    <p:sldId id="262" r:id="rId8"/>
    <p:sldId id="261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379B4-6DE1-4957-A73C-F325A903E105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FFBA6-FB0E-4F71-B5DD-B782880A5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b.ru/article/138640/pritcha-o-drujbe-korotkie-pritchi-o-drujbe-dlya-detey" TargetMode="External"/><Relationship Id="rId4" Type="http://schemas.openxmlformats.org/officeDocument/2006/relationships/hyperlink" Target="http://www.ollenkka.com/backgrounds/index.php?cont=violet&amp;n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2210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r>
              <a:rPr lang="ru-RU" b="1" dirty="0" smtClean="0"/>
              <a:t>Тема 4/35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72000" y="54452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1619672" y="1988840"/>
            <a:ext cx="5334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Притча о дружбе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3568" y="2136339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Притча </a:t>
            </a:r>
            <a:r>
              <a:rPr lang="ru-RU" sz="2400" b="1" dirty="0" smtClean="0">
                <a:solidFill>
                  <a:srgbClr val="002060"/>
                </a:solidFill>
              </a:rPr>
              <a:t>– это маленький рассказ, имеющий большой смысл.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Действительно</a:t>
            </a:r>
            <a:r>
              <a:rPr lang="ru-RU" sz="2400" b="1" dirty="0" smtClean="0">
                <a:solidFill>
                  <a:srgbClr val="002060"/>
                </a:solidFill>
              </a:rPr>
              <a:t>, стоит её послушать, как сразу начинаешь задумываться о многих вещах, которые раньше не особо волновали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Чаще всего притчи философские, глубокомысленные, заставляющие понять природу чего-либо, что раньше казалось таким простым и очевидным.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5536" y="2690336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Притчи о дружбе и друзьях хороши тем, что они позволяют понять, насколько важны в человеческих жизнях люди, какую огромную роль они играют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Так уж получилось, что мы не можем быть одни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1258"/>
            <a:ext cx="943931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Грусть князя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Разругались как-то царь и князь.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решил первый отомстить товарищу, сделать ему больно.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Позвал царь палача и приказал тому убить жену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посмотреть, заплачет ли князь.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Выполнил мужчина «просьбу» царскую,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отрубил женщине голову.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заплакал князь.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55576" y="1700808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Царь, недолго думая, приказал и детей убить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Не заплакал князь.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А </a:t>
            </a:r>
            <a:r>
              <a:rPr lang="ru-RU" sz="2400" b="1" dirty="0" smtClean="0">
                <a:solidFill>
                  <a:srgbClr val="002060"/>
                </a:solidFill>
              </a:rPr>
              <a:t>король-то в азарт вошёл, поэтому останавливаться не собирался; уж больно слёз чужих ему увидеть хотелось, поэтому следующими жертвами палача стали родители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Не заплакал князь.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99592" y="2060848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Остался из близких лишь лучший друг, которого король и приказал убить, как остальных.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Вот </a:t>
            </a:r>
            <a:r>
              <a:rPr lang="ru-RU" sz="2400" b="1" dirty="0" smtClean="0">
                <a:solidFill>
                  <a:srgbClr val="002060"/>
                </a:solidFill>
              </a:rPr>
              <a:t>здесь князь заплакал, да так горестно, что аж жестокий и бессердечный палач вместе с ним всплакнул.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3848" y="1484784"/>
            <a:ext cx="87501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Почему после смерти родителей, детей и жены ты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слезы не проронил, -   спрашивает удивлённый царь,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после кончины друга так расстроился?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Родители уже старенькие были, - отвечает князь,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скоро и так померли бы.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Жену новую найти несложно, она и детей родить мне сможет.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Зато друга найти – ой как сложно.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Много лет потратить надо,чтобы найти настоящего,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верного приятеля.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Поэтому и оплакивал я лишь его.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2268760" y="1268760"/>
            <a:ext cx="1096749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Смысл притчи</a:t>
            </a: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Эта притча о дружбе, и этим всё сказано.</a:t>
            </a: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Да, в ней не показано, каким был тот человек,</a:t>
            </a: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которого убили, однако хотя бы тот факт, </a:t>
            </a: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лишь его смерть оплакивал князь, </a:t>
            </a: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даёт понять, что друг был поистине хорошим. </a:t>
            </a: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Каждому нужно встретить в жизни такого человека, </a:t>
            </a:r>
          </a:p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которого можно назвать близким.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47664" y="393305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2967335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</p:txBody>
      </p:sp>
      <p:sp>
        <p:nvSpPr>
          <p:cNvPr id="7" name="Rectangle 6"/>
          <p:cNvSpPr/>
          <p:nvPr/>
        </p:nvSpPr>
        <p:spPr>
          <a:xfrm>
            <a:off x="1475656" y="3105835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http://fb.ru/article/138640/pritcha-o-drujbe-korotkie-pritchi-o-drujbe-dlya-detey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414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9</cp:revision>
  <dcterms:created xsi:type="dcterms:W3CDTF">2015-08-06T20:37:45Z</dcterms:created>
  <dcterms:modified xsi:type="dcterms:W3CDTF">2015-08-12T05:48:11Z</dcterms:modified>
</cp:coreProperties>
</file>