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9" r:id="rId11"/>
    <p:sldId id="271" r:id="rId12"/>
    <p:sldId id="270" r:id="rId13"/>
    <p:sldId id="265" r:id="rId14"/>
    <p:sldId id="266" r:id="rId15"/>
    <p:sldId id="272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2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imashka.info/_ph/127/2/804563407.gif" TargetMode="External"/><Relationship Id="rId13" Type="http://schemas.openxmlformats.org/officeDocument/2006/relationships/hyperlink" Target="http://img1.liveinternet.ru/images/attach/c/11/115/620/115620973_0_a5aa6_86ff77b2_orig.gif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www.playcast.ru/uploads/2014/08/13/9501450.gif" TargetMode="External"/><Relationship Id="rId12" Type="http://schemas.openxmlformats.org/officeDocument/2006/relationships/hyperlink" Target="http://bestgif.su/_ph/53/2/700942343.gif?1408275692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ycast.ru/uploads/2014/08/13/9502629.gif" TargetMode="External"/><Relationship Id="rId11" Type="http://schemas.openxmlformats.org/officeDocument/2006/relationships/hyperlink" Target="http://static.wixstatic.com/media/19a162_6eb4578cc8be4e79b326765eb83f28da.gif_srz_286_244_85_22_0.50_1.20_0.00_gif_srz" TargetMode="External"/><Relationship Id="rId5" Type="http://schemas.openxmlformats.org/officeDocument/2006/relationships/hyperlink" Target="http://tostun.ru/pozdrav/den/medovyy-cpas/2.htm" TargetMode="External"/><Relationship Id="rId15" Type="http://schemas.openxmlformats.org/officeDocument/2006/relationships/hyperlink" Target="http://pozdrawlandiya.ru/load/kalendarnye_prazdniki/avgust/pozdravlenija_na_medovyj_spas_makovej_v_stikhakh/140-1-0-660" TargetMode="External"/><Relationship Id="rId10" Type="http://schemas.openxmlformats.org/officeDocument/2006/relationships/hyperlink" Target="http://gifotkritki.ru/_ph/43/2/912362546.gif" TargetMode="External"/><Relationship Id="rId4" Type="http://schemas.openxmlformats.org/officeDocument/2006/relationships/hyperlink" Target="http://www.hohmodrom.ru/?subdomain=247" TargetMode="External"/><Relationship Id="rId9" Type="http://schemas.openxmlformats.org/officeDocument/2006/relationships/hyperlink" Target="http://anyamashka.ru/_ph/89/2/771432623.gif" TargetMode="External"/><Relationship Id="rId14" Type="http://schemas.openxmlformats.org/officeDocument/2006/relationships/hyperlink" Target="http://melochi-jizni.ru/_ph/22/2/761603392.gi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upyourpic.org/images/201203/kn1m6b65q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315522" cy="24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kissmarti.fw.hu/keptaram/PNG/meses/meh/meh_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499033" cy="22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7253" y="494247"/>
            <a:ext cx="4469493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Медовый </a:t>
            </a:r>
          </a:p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спас</a:t>
            </a:r>
            <a:endParaRPr lang="ru-RU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778739"/>
            <a:ext cx="778129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Интерактивная презентация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ru-RU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для </a:t>
            </a:r>
            <a:r>
              <a:rPr lang="ru-RU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6-8 классов</a:t>
            </a:r>
            <a:endParaRPr lang="ru-RU" sz="36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365" y="4057233"/>
            <a:ext cx="8547267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400" b="1" spc="50" dirty="0" err="1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Цивильская</a:t>
            </a: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СОШ</a:t>
            </a:r>
            <a:r>
              <a:rPr lang="en-US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№2</a:t>
            </a:r>
            <a:r>
              <a:rPr lang="ru-RU" sz="24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» </a:t>
            </a:r>
            <a:endParaRPr lang="ru-RU" sz="24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города Цивильск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Чувашской Республики</a:t>
            </a:r>
            <a:endParaRPr lang="en-US" sz="32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lang="ru-RU" sz="32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2015</a:t>
            </a:r>
            <a:endParaRPr lang="ru-RU" sz="32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nimashka.info/_ph/127/2/8045634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824" y="2306293"/>
            <a:ext cx="8802663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Пускай придет достаток в каждый дом,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Божья сила поселится в нем,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будет свет, судьба дает добра,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Медовый Спас пришел, душистая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.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1824" y="5703361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пора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imenno.ru/wp-content/uploads/2015/08/sp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44"/>
            <a:ext cx="9165392" cy="68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825" y="249289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Пускай несет Медовый Спас покой,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Все беды пусть он отведет своей рукой,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будет воздух </a:t>
            </a:r>
            <a:endParaRPr lang="ru-RU" sz="3600" b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полон 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аромата,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будет </a:t>
            </a:r>
            <a:endParaRPr lang="ru-RU" sz="3600" b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легким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 словно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вата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.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0718" y="564354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труд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0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img1.liveinternet.ru/images/attach/c/11/115/620/115620973_0_a5aa6_86ff77b2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0" y="-43790"/>
            <a:ext cx="9150100" cy="69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3115" y="1772816"/>
            <a:ext cx="8658647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Желаю вам, чтобы под синим небом,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Здоровы были, сыты, были с хлебом,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медом вам судьба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помажет,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каждый Господу за все спасибо скажет.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7584" y="4437112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уста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69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nogouspeha.ru/mcpac/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" y="3645024"/>
            <a:ext cx="3248103" cy="3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tatic.wixstatic.com/media/19a162_6eb4578cc8be4e79b326765eb83f28da.gif_srz_286_244_85_22_0.50_1.20_0.00_gif_sr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8640"/>
            <a:ext cx="1905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467" y="1556792"/>
            <a:ext cx="8982175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 Мёд полезный, вкусный, ароматный,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Настоящий Божественный нектар,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Праздник спаса Медового сладкий,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Для здоровья мёд – самый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и  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                               ценный … .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76056" y="5276804"/>
            <a:ext cx="3525639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дар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302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laycast.ru/uploads/2014/08/13/94995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" y="16044"/>
            <a:ext cx="9090314" cy="68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437022"/>
            <a:ext cx="840996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Конец! </a:t>
            </a:r>
          </a:p>
        </p:txBody>
      </p:sp>
    </p:spTree>
    <p:extLst>
      <p:ext uri="{BB962C8B-B14F-4D97-AF65-F5344CB8AC3E}">
        <p14:creationId xmlns:p14="http://schemas.microsoft.com/office/powerpoint/2010/main" val="19903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участие в викторине!</a:t>
            </a:r>
            <a:endParaRPr lang="ru-RU" dirty="0"/>
          </a:p>
        </p:txBody>
      </p:sp>
      <p:pic>
        <p:nvPicPr>
          <p:cNvPr id="16386" name="Picture 2" descr="http://melochi-jizni.ru/_ph/22/2/76160339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96260"/>
            <a:ext cx="3528392" cy="593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perunica.ru/uploads/posts/2014-08/1409057131_soty_pchely_me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ms.24open.ru/images/d8bf3a07068b8ac23e3164c01b54e5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88640"/>
            <a:ext cx="28575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47" y="9087"/>
            <a:ext cx="812717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Источники</a:t>
            </a:r>
          </a:p>
          <a:p>
            <a:endParaRPr lang="ru-RU" sz="1200" dirty="0" smtClean="0">
              <a:latin typeface="Arial Black" panose="020B0A04020102020204" pitchFamily="34" charset="0"/>
            </a:endParaRPr>
          </a:p>
          <a:p>
            <a:r>
              <a:rPr lang="ru-RU" sz="1200" dirty="0" smtClean="0">
                <a:latin typeface="Arial Black" panose="020B0A04020102020204" pitchFamily="34" charset="0"/>
              </a:rPr>
              <a:t>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4"/>
              </a:rPr>
              <a:t>http://www.hohmodrom.ru/?</a:t>
            </a:r>
            <a:r>
              <a:rPr lang="en-US" sz="1400" dirty="0" smtClean="0">
                <a:latin typeface="Arial Black" panose="020B0A04020102020204" pitchFamily="34" charset="0"/>
                <a:hlinkClick r:id="rId4"/>
              </a:rPr>
              <a:t>subdomain=247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5"/>
              </a:rPr>
              <a:t>http://</a:t>
            </a:r>
            <a:r>
              <a:rPr lang="en-US" sz="1400" dirty="0" smtClean="0">
                <a:latin typeface="Arial Black" panose="020B0A04020102020204" pitchFamily="34" charset="0"/>
                <a:hlinkClick r:id="rId5"/>
              </a:rPr>
              <a:t>tostun.ru/pozdrav/den/medovyy-cpas/2.htm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6"/>
              </a:rPr>
              <a:t>http://www.playcast.ru/uploads/2014/08/13/9502629.gif</a:t>
            </a:r>
            <a:endParaRPr lang="ru-RU" sz="1400" dirty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7"/>
              </a:rPr>
              <a:t>http://www.playcast.ru/uploads/2014/08/13/9501450.gif</a:t>
            </a:r>
            <a:endParaRPr lang="ru-RU" sz="1400" dirty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8"/>
              </a:rPr>
              <a:t>http://www.animashka.info/_ph/127/2/804563407.gif</a:t>
            </a:r>
            <a:endParaRPr lang="ru-RU" sz="1400" dirty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9"/>
              </a:rPr>
              <a:t>http://anyamashka.ru/_ph/89/2/771432623.gif</a:t>
            </a:r>
            <a:endParaRPr lang="ru-RU" sz="1400" dirty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10"/>
              </a:rPr>
              <a:t>http://gifotkritki.ru/_</a:t>
            </a:r>
            <a:r>
              <a:rPr lang="en-US" sz="1400" dirty="0" smtClean="0">
                <a:latin typeface="Arial Black" panose="020B0A04020102020204" pitchFamily="34" charset="0"/>
                <a:hlinkClick r:id="rId10"/>
              </a:rPr>
              <a:t>ph/43/2/912362546.gif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 smtClean="0">
                <a:latin typeface="Arial Black" panose="020B0A04020102020204" pitchFamily="34" charset="0"/>
                <a:hlinkClick r:id="rId11"/>
              </a:rPr>
              <a:t>http</a:t>
            </a:r>
            <a:r>
              <a:rPr lang="en-US" sz="1400" dirty="0">
                <a:latin typeface="Arial Black" panose="020B0A04020102020204" pitchFamily="34" charset="0"/>
                <a:hlinkClick r:id="rId11"/>
              </a:rPr>
              <a:t>://</a:t>
            </a:r>
            <a:r>
              <a:rPr lang="en-US" sz="1400" dirty="0" smtClean="0">
                <a:latin typeface="Arial Black" panose="020B0A04020102020204" pitchFamily="34" charset="0"/>
                <a:hlinkClick r:id="rId11"/>
              </a:rPr>
              <a:t>static.wixstatic.com/media/19a162_6eb4578cc8be4e79b326765eb83f28da.gif_srz_286_244_85_22_0.50_1.20_0.00_gif_srz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 smtClean="0">
                <a:latin typeface="Arial Black" panose="020B0A04020102020204" pitchFamily="34" charset="0"/>
                <a:hlinkClick r:id="rId12"/>
              </a:rPr>
              <a:t>http://bestgif.su/_ph/53/2/700942343.gif?1408275692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endParaRPr lang="ru-RU" sz="1400" dirty="0" smtClean="0">
              <a:latin typeface="Arial Black" panose="020B0A04020102020204" pitchFamily="34" charset="0"/>
            </a:endParaRPr>
          </a:p>
          <a:p>
            <a:endParaRPr lang="ru-RU" sz="1400" dirty="0" smtClean="0">
              <a:latin typeface="Arial Black" panose="020B0A04020102020204" pitchFamily="34" charset="0"/>
            </a:endParaRPr>
          </a:p>
          <a:p>
            <a:r>
              <a:rPr lang="en-US" sz="1400" dirty="0" smtClean="0">
                <a:latin typeface="Arial Black" panose="020B0A04020102020204" pitchFamily="34" charset="0"/>
                <a:hlinkClick r:id="rId13"/>
              </a:rPr>
              <a:t>http</a:t>
            </a:r>
            <a:r>
              <a:rPr lang="en-US" sz="1400" dirty="0">
                <a:latin typeface="Arial Black" panose="020B0A04020102020204" pitchFamily="34" charset="0"/>
                <a:hlinkClick r:id="rId13"/>
              </a:rPr>
              <a:t>://</a:t>
            </a:r>
            <a:r>
              <a:rPr lang="en-US" sz="1400" dirty="0" smtClean="0">
                <a:latin typeface="Arial Black" panose="020B0A04020102020204" pitchFamily="34" charset="0"/>
                <a:hlinkClick r:id="rId13"/>
              </a:rPr>
              <a:t>img1.liveinternet.ru/images/attach/c/11/115/620/115620973_0_a5aa6_86ff77b2_orig.gif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</a:p>
          <a:p>
            <a:endParaRPr lang="ru-RU" sz="1400" dirty="0">
              <a:latin typeface="Arial Black" panose="020B0A04020102020204" pitchFamily="34" charset="0"/>
            </a:endParaRPr>
          </a:p>
          <a:p>
            <a:r>
              <a:rPr lang="en-US" sz="1400" dirty="0">
                <a:latin typeface="Arial Black" panose="020B0A04020102020204" pitchFamily="34" charset="0"/>
                <a:hlinkClick r:id="rId14"/>
              </a:rPr>
              <a:t>http://melochi-jizni.ru/_</a:t>
            </a:r>
            <a:r>
              <a:rPr lang="en-US" sz="1400" dirty="0" smtClean="0">
                <a:latin typeface="Arial Black" panose="020B0A04020102020204" pitchFamily="34" charset="0"/>
                <a:hlinkClick r:id="rId14"/>
              </a:rPr>
              <a:t>ph/22/2/761603392.gif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</a:p>
          <a:p>
            <a:endParaRPr lang="ru-RU" sz="1200" dirty="0" smtClean="0">
              <a:latin typeface="Arial Black" panose="020B0A04020102020204" pitchFamily="34" charset="0"/>
            </a:endParaRPr>
          </a:p>
          <a:p>
            <a:r>
              <a:rPr lang="en-US" sz="1200" dirty="0">
                <a:latin typeface="Arial Black" panose="020B0A04020102020204" pitchFamily="34" charset="0"/>
                <a:hlinkClick r:id="rId15"/>
              </a:rPr>
              <a:t>http://</a:t>
            </a:r>
            <a:r>
              <a:rPr lang="en-US" sz="1200" dirty="0" smtClean="0">
                <a:latin typeface="Arial Black" panose="020B0A04020102020204" pitchFamily="34" charset="0"/>
                <a:hlinkClick r:id="rId15"/>
              </a:rPr>
              <a:t>pozdrawlandiya.ru/load/kalendarnye_prazdniki/avgust/pozdravlenija_na_medovyj_spas_makovej_v_stikhakh/140-1-0-660</a:t>
            </a:r>
            <a:endParaRPr lang="ru-RU" sz="1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bestgif.su/_ph/53/2/13651585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playcast.ru/uploads/2014/08/13/95026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11560" y="4077072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Праздник яркий и красивый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Отмечает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вся … 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 этот день и в этот час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Праздник наш — Медовый спас!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19363" y="5460795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Россия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9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playcast.ru/uploads/2015/08/12/146629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1855" y="3808899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2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Улья с пчёлами весело жужжат,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На Руси сегодня мёд едят!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Русская церковь открыта для вас,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Успенский 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… 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— Медовый Спас!</a:t>
            </a:r>
            <a:endParaRPr lang="ru-RU" sz="32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4689" y="5589240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пост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68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mir-animashki.com/_ph/92/93694365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6" y="0"/>
            <a:ext cx="9185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1825" y="198884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Медовый Спас так окрыляет,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Сладким мёдом угощает,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Будем жить, не зная хвори,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Пусть забудутся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все … !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576" y="5446389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боли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158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bestgif.su/_ph/53/2/700942343.gif?14082756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6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2356083"/>
            <a:ext cx="8712968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2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2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Прощаясь с летом, мы делаем запас 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Всего того, что в зиму пригодится. 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На этом рубеже – Медовый спас 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С дарами лета в каждый </a:t>
            </a:r>
            <a:r>
              <a:rPr lang="ru-RU" sz="32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</a:t>
            </a:r>
            <a:r>
              <a:rPr lang="ru-RU" sz="32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стучится. </a:t>
            </a:r>
            <a:endParaRPr lang="ru-RU" sz="32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5451475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дом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95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nyamashka.ru/_ph/89/2/77143262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824" y="2842932"/>
            <a:ext cx="8802663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Грозовые выдались рассветы 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И в садах безумствуют дожди. 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Спас медовый - на исходе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,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От него тепла уже не жди. 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©</a:t>
            </a: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00718" y="564354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лето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32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estgif.su/_ph/53/2/217897873.gif?14081003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6599" y="3429000"/>
            <a:ext cx="8802663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Уж летний трепет считает свои дни,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Кружат жуки и осень чувствуют они.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Медовый спас несет нам в семьи свет,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И теплый, ласковый нам шлет с небес </a:t>
            </a: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.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00718" y="573325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привет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409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-fotki.yandex.ru/get/5113/88833757.cd/0_62e37_d001a13c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825" y="2306293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Вот и всё - Медовый Спас.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Плачет сад слезами ягод -</a:t>
            </a:r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В утешение их припас </a:t>
            </a:r>
            <a:endParaRPr lang="ru-RU" sz="3600" b="0" dirty="0" smtClean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… нам от </a:t>
            </a:r>
            <a: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летних тягот.</a:t>
            </a:r>
            <a:br>
              <a:rPr lang="ru-RU" sz="3600" b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</a:br>
            <a:endParaRPr lang="ru-RU" sz="3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560" y="5667957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Август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42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109</TotalTime>
  <Words>153</Words>
  <Application>Microsoft Office PowerPoint</Application>
  <PresentationFormat>Экран (4:3)</PresentationFormat>
  <Paragraphs>77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участие в викторине!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</cp:revision>
  <dcterms:created xsi:type="dcterms:W3CDTF">2015-08-14T10:07:41Z</dcterms:created>
  <dcterms:modified xsi:type="dcterms:W3CDTF">2015-08-14T12:07:45Z</dcterms:modified>
</cp:coreProperties>
</file>