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7" r:id="rId20"/>
    <p:sldId id="276" r:id="rId21"/>
    <p:sldId id="273" r:id="rId22"/>
    <p:sldId id="274" r:id="rId23"/>
    <p:sldId id="275" r:id="rId24"/>
    <p:sldId id="278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2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ntesla.at.ua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creaspace.ru/videos/video.php?video_id=1876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i.ytimg.com/vi/osV3ZfVYTUw/hqdefault.jpg" TargetMode="External"/><Relationship Id="rId13" Type="http://schemas.openxmlformats.org/officeDocument/2006/relationships/hyperlink" Target="http://img15.deviantart.net/f36a/i/2010/310/b/2/nikola_tesla_by_la_luna_roja-d32bsd1.png" TargetMode="External"/><Relationship Id="rId3" Type="http://schemas.openxmlformats.org/officeDocument/2006/relationships/hyperlink" Target="http://www.nauka-i-religia.ru/files/images/09-2009/__________-1879-1.jpg" TargetMode="External"/><Relationship Id="rId7" Type="http://schemas.openxmlformats.org/officeDocument/2006/relationships/hyperlink" Target="http://59.img.avito.st/640x480/974940659.jpg" TargetMode="External"/><Relationship Id="rId12" Type="http://schemas.openxmlformats.org/officeDocument/2006/relationships/hyperlink" Target="http://i.ytimg.com/vi/uL5w3QbmqUs/maxresdefault.jpg" TargetMode="External"/><Relationship Id="rId2" Type="http://schemas.openxmlformats.org/officeDocument/2006/relationships/hyperlink" Target="http://onlain-kino.net/_ld/4/30043743.jpg" TargetMode="External"/><Relationship Id="rId16" Type="http://schemas.openxmlformats.org/officeDocument/2006/relationships/hyperlink" Target="http://biografix.ru/biografii/uchenye/15-biografiya-nikoly-tesly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inoromb.ru/uploads/posts8/1336556100_33.jpeg" TargetMode="External"/><Relationship Id="rId11" Type="http://schemas.openxmlformats.org/officeDocument/2006/relationships/hyperlink" Target="https://media2.wnyc.org/i/620/372/c/80/photologue/photos/EPISODE_Teslathinker.jpg" TargetMode="External"/><Relationship Id="rId5" Type="http://schemas.openxmlformats.org/officeDocument/2006/relationships/hyperlink" Target="http://www.vaseljenska.com/wp-content/uploads/2013/02/nikola-tesla1.jpg" TargetMode="External"/><Relationship Id="rId15" Type="http://schemas.openxmlformats.org/officeDocument/2006/relationships/hyperlink" Target="http://nepoznanoe.narod.ru/HTM/tesla.htm" TargetMode="External"/><Relationship Id="rId10" Type="http://schemas.openxmlformats.org/officeDocument/2006/relationships/hyperlink" Target="http://creaspace.ru/images/thumb/6/1876-4-1324192313.jpg" TargetMode="External"/><Relationship Id="rId4" Type="http://schemas.openxmlformats.org/officeDocument/2006/relationships/hyperlink" Target="http://www.vseprokosmos.ru/ris/nikola_tesla.jpg" TargetMode="External"/><Relationship Id="rId9" Type="http://schemas.openxmlformats.org/officeDocument/2006/relationships/hyperlink" Target="http://smart-lab.ru/uploads/images/03/08/56/2015/07/10/a0bf1a.jpg" TargetMode="External"/><Relationship Id="rId14" Type="http://schemas.openxmlformats.org/officeDocument/2006/relationships/hyperlink" Target="http://www.uznai-pravdu.com/viewtopic.php?f=33&amp;t=3073\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58" y="13732"/>
            <a:ext cx="8395312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sz="8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Никола Тесла</a:t>
            </a:r>
          </a:p>
          <a:p>
            <a:pPr algn="r"/>
            <a:endParaRPr lang="ru-RU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Презентация-лекция  </a:t>
            </a:r>
          </a:p>
          <a:p>
            <a:pPr algn="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для 9-11 классов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631" y="4549676"/>
            <a:ext cx="8539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Автор</a:t>
            </a:r>
          </a:p>
          <a:p>
            <a:pPr algn="r"/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Ольга Михайловна Степанова </a:t>
            </a:r>
          </a:p>
          <a:p>
            <a:pPr algn="r"/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Учитель английского языка</a:t>
            </a:r>
          </a:p>
          <a:p>
            <a:pPr algn="r"/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МБОУ «</a:t>
            </a:r>
            <a:r>
              <a:rPr lang="ru-RU" sz="2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Цивильская</a:t>
            </a: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 СОШ №2» </a:t>
            </a:r>
          </a:p>
          <a:p>
            <a:pPr algn="r"/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города Цивильск </a:t>
            </a:r>
          </a:p>
          <a:p>
            <a:pPr algn="r"/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Чувашской Республики</a:t>
            </a:r>
          </a:p>
          <a:p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2015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6" name="Picture 2" descr="http://www.qwrt.ru/images/2013/06/06/%D0%9D%D0%B8%D0%BA%D0%BE%D0%BB%D0%B0-%D0%A2%D0%B5%D1%81%D0%BB%D0%B0-70889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5" b="97791" l="1626" r="983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768" y="1330769"/>
            <a:ext cx="4007029" cy="425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36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"/>
          <a:stretch/>
        </p:blipFill>
        <p:spPr bwMode="auto">
          <a:xfrm>
            <a:off x="0" y="16064"/>
            <a:ext cx="9144000" cy="684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820" y="-56232"/>
            <a:ext cx="491822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конце того же года Никола переходит в парижское отделение Континентальной компании Эдисона. В 1884 году он уволился, поскольку ожидаемой премии за ряд полезных нововведений </a:t>
            </a:r>
            <a:endParaRPr lang="ru-RU" sz="2800" dirty="0" smtClean="0"/>
          </a:p>
          <a:p>
            <a:r>
              <a:rPr lang="ru-RU" sz="2800" dirty="0" smtClean="0"/>
              <a:t>ему </a:t>
            </a:r>
            <a:r>
              <a:rPr lang="ru-RU" sz="2800" dirty="0"/>
              <a:t>не выплатили. </a:t>
            </a:r>
            <a:endParaRPr lang="ru-RU" sz="2800" dirty="0" smtClean="0"/>
          </a:p>
          <a:p>
            <a:r>
              <a:rPr lang="ru-RU" sz="2800" dirty="0" smtClean="0"/>
              <a:t>В </a:t>
            </a:r>
            <a:r>
              <a:rPr lang="ru-RU" sz="2800" dirty="0"/>
              <a:t>июле того же года </a:t>
            </a:r>
            <a:endParaRPr lang="ru-RU" sz="2800" dirty="0" smtClean="0"/>
          </a:p>
          <a:p>
            <a:r>
              <a:rPr lang="ru-RU" sz="2800" dirty="0" smtClean="0"/>
              <a:t>Тесла </a:t>
            </a:r>
            <a:r>
              <a:rPr lang="ru-RU" sz="2800" dirty="0"/>
              <a:t>приезжает в </a:t>
            </a:r>
            <a:endParaRPr lang="ru-RU" sz="2800" dirty="0" smtClean="0"/>
          </a:p>
          <a:p>
            <a:r>
              <a:rPr lang="ru-RU" sz="2800" dirty="0" smtClean="0"/>
              <a:t>Нью-Йорк </a:t>
            </a:r>
            <a:r>
              <a:rPr lang="ru-RU" sz="2800" dirty="0"/>
              <a:t>и снова устраивается в компанию Эдисона на должность инженера по ремонту электродвигателей и генераторов постоянного тока.</a:t>
            </a:r>
          </a:p>
        </p:txBody>
      </p:sp>
    </p:spTree>
    <p:extLst>
      <p:ext uri="{BB962C8B-B14F-4D97-AF65-F5344CB8AC3E}">
        <p14:creationId xmlns:p14="http://schemas.microsoft.com/office/powerpoint/2010/main" val="1143342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4248472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1885 году Эдисон предложил Тесле 50 000 долларов за совершенствование электрических машин постоянного тока. Никола активно взялся за работу, представил американцу 24 варианта решения проблемы. Эдисон же в премии отказал, заявив, что это была просто шутка. Тесла сразу уволился.</a:t>
            </a:r>
          </a:p>
        </p:txBody>
      </p:sp>
    </p:spTree>
    <p:extLst>
      <p:ext uri="{BB962C8B-B14F-4D97-AF65-F5344CB8AC3E}">
        <p14:creationId xmlns:p14="http://schemas.microsoft.com/office/powerpoint/2010/main" val="322803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2477"/>
          <a:stretch/>
        </p:blipFill>
        <p:spPr bwMode="auto">
          <a:xfrm>
            <a:off x="-108520" y="21260"/>
            <a:ext cx="9378443" cy="683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005064"/>
            <a:ext cx="8999984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 тому времени Тесла уже получил известность в деловых кругах США. Ему предложили создать компанию, занимающуюся электрическим освещением. Вместо денег изобретателю были предложены акции компании. Это его не устраивало, и с дельцами он порвал.</a:t>
            </a:r>
          </a:p>
        </p:txBody>
      </p:sp>
    </p:spTree>
    <p:extLst>
      <p:ext uri="{BB962C8B-B14F-4D97-AF65-F5344CB8AC3E}">
        <p14:creationId xmlns:p14="http://schemas.microsoft.com/office/powerpoint/2010/main" val="295874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b="8817"/>
          <a:stretch/>
        </p:blipFill>
        <p:spPr bwMode="auto">
          <a:xfrm>
            <a:off x="-156354" y="0"/>
            <a:ext cx="93003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116632"/>
            <a:ext cx="738031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/>
              <a:t>В 1888 году богатый американский промышленник Джордж </a:t>
            </a:r>
            <a:r>
              <a:rPr lang="ru-RU" sz="2800" dirty="0" err="1"/>
              <a:t>Вестингхаус</a:t>
            </a:r>
            <a:r>
              <a:rPr lang="ru-RU" sz="2800" dirty="0"/>
              <a:t> (который сам любил изобретать) выкупил у </a:t>
            </a:r>
            <a:r>
              <a:rPr lang="ru-RU" sz="2800" dirty="0" err="1"/>
              <a:t>Теслы</a:t>
            </a:r>
            <a:r>
              <a:rPr lang="ru-RU" sz="2800" dirty="0"/>
              <a:t> 40 патентов, каждый из которых обошелся примерно в 25 000 долларов. Теперь </a:t>
            </a:r>
            <a:endParaRPr lang="ru-RU" sz="2800" dirty="0" smtClean="0"/>
          </a:p>
          <a:p>
            <a:pPr algn="r"/>
            <a:r>
              <a:rPr lang="ru-RU" sz="2800" dirty="0" smtClean="0"/>
              <a:t>у </a:t>
            </a:r>
            <a:r>
              <a:rPr lang="ru-RU" sz="2800" dirty="0"/>
              <a:t>Николы было достаточно денег для обустройства своей лаборатории. </a:t>
            </a:r>
            <a:endParaRPr lang="ru-RU" sz="2800" dirty="0" smtClean="0"/>
          </a:p>
          <a:p>
            <a:pPr algn="r"/>
            <a:r>
              <a:rPr lang="ru-RU" sz="2800" dirty="0" smtClean="0"/>
              <a:t>Он </a:t>
            </a:r>
            <a:r>
              <a:rPr lang="ru-RU" sz="2800" dirty="0"/>
              <a:t>активно занимается исследованием высоких частот и магнитных полей, получает множество патентов. В 1895 году лаборатория сгорела, но Тесле выделила 100 000 долларов Компания Ниагарских водопадов. Исследования были возобновлены. В 1896 году Тесла осуществил передачу радиосигнала на 48 км.</a:t>
            </a:r>
          </a:p>
        </p:txBody>
      </p:sp>
    </p:spTree>
    <p:extLst>
      <p:ext uri="{BB962C8B-B14F-4D97-AF65-F5344CB8AC3E}">
        <p14:creationId xmlns:p14="http://schemas.microsoft.com/office/powerpoint/2010/main" val="197712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8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7944" y="116632"/>
            <a:ext cx="493204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/>
              <a:t>В 1899 году Теста переезжает в Колорадо </a:t>
            </a:r>
            <a:r>
              <a:rPr lang="ru-RU" sz="2800" dirty="0" err="1"/>
              <a:t>Спрингс</a:t>
            </a:r>
            <a:r>
              <a:rPr lang="ru-RU" sz="2800" dirty="0"/>
              <a:t>, который впоследствии стал знаменитым благодаря экспериментам изобретателя. Тесла добился получения гигантских </a:t>
            </a:r>
            <a:r>
              <a:rPr lang="ru-RU" sz="2800" dirty="0" err="1"/>
              <a:t>электроразрядов</a:t>
            </a:r>
            <a:r>
              <a:rPr lang="ru-RU" sz="2800" dirty="0"/>
              <a:t>, раскаты грома от которых были слышны за 24 км от лаборатории. Общественность отнеслась к этому настороженно, особенно после того, как Никола заявил о своей связи с внеземными цивилизациями.</a:t>
            </a:r>
          </a:p>
          <a:p>
            <a:pPr algn="r"/>
            <a:r>
              <a:rPr lang="ru-RU" sz="2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608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1" r="11402"/>
          <a:stretch/>
        </p:blipFill>
        <p:spPr bwMode="auto">
          <a:xfrm>
            <a:off x="1" y="-14134"/>
            <a:ext cx="9144000" cy="687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188640"/>
            <a:ext cx="5580112" cy="69865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 концу 1899 года Тесла перебирается в Нью-Йорк и обустраивает лабораторию на острове Лонг-Айленд. Никола хотел добиться получения колоссальной энергии, для этого резонансно «раскачивая» ионосферу. Запуск экспериментальной установки был просто поразительным: журналисты писали, что небо стало освещенным на тысячи миль вокруг. Правда, вскоре лабораторию пришлось закрыть из-за нехватки средств.</a:t>
            </a:r>
          </a:p>
          <a:p>
            <a:pPr algn="r"/>
            <a:r>
              <a:rPr lang="ru-RU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92165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3175"/>
            <a:ext cx="91821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5832648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мае 1917 года Тесле вручили медаль Эдисона. Изобретатель от нее отказывался, поскольку с американским предпринимателем у него были связаны не самые лучшие воспоминания. В том же году Тесла разработал устройство для обнаружения подводных лодок.</a:t>
            </a:r>
          </a:p>
        </p:txBody>
      </p:sp>
    </p:spTree>
    <p:extLst>
      <p:ext uri="{BB962C8B-B14F-4D97-AF65-F5344CB8AC3E}">
        <p14:creationId xmlns:p14="http://schemas.microsoft.com/office/powerpoint/2010/main" val="2467104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432048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До 1926 года Тесла работал в сотрудничестве </a:t>
            </a:r>
            <a:endParaRPr lang="ru-RU" sz="2800" b="1" dirty="0" smtClean="0"/>
          </a:p>
          <a:p>
            <a:r>
              <a:rPr lang="ru-RU" sz="2800" b="1" dirty="0" smtClean="0"/>
              <a:t>с </a:t>
            </a:r>
            <a:r>
              <a:rPr lang="ru-RU" sz="2800" b="1" dirty="0"/>
              <a:t>рядом фирм: </a:t>
            </a:r>
            <a:endParaRPr lang="ru-RU" sz="2800" b="1" dirty="0" smtClean="0"/>
          </a:p>
          <a:p>
            <a:r>
              <a:rPr lang="ru-RU" sz="2800" b="1" dirty="0" smtClean="0"/>
              <a:t>«</a:t>
            </a:r>
            <a:r>
              <a:rPr lang="ru-RU" sz="2800" b="1" dirty="0" err="1"/>
              <a:t>Пайл</a:t>
            </a:r>
            <a:r>
              <a:rPr lang="ru-RU" sz="2800" b="1" dirty="0"/>
              <a:t> </a:t>
            </a:r>
            <a:r>
              <a:rPr lang="ru-RU" sz="2800" b="1" dirty="0" err="1"/>
              <a:t>Нэшнл</a:t>
            </a:r>
            <a:r>
              <a:rPr lang="ru-RU" sz="2800" b="1" dirty="0"/>
              <a:t>», </a:t>
            </a:r>
            <a:endParaRPr lang="ru-RU" sz="2800" b="1" dirty="0" smtClean="0"/>
          </a:p>
          <a:p>
            <a:r>
              <a:rPr lang="ru-RU" sz="2800" b="1" dirty="0" smtClean="0"/>
              <a:t>«</a:t>
            </a:r>
            <a:r>
              <a:rPr lang="ru-RU" sz="2800" b="1" dirty="0" err="1"/>
              <a:t>Уолтем</a:t>
            </a:r>
            <a:r>
              <a:rPr lang="ru-RU" sz="2800" b="1" dirty="0"/>
              <a:t> </a:t>
            </a:r>
            <a:r>
              <a:rPr lang="ru-RU" sz="2800" b="1" dirty="0" err="1"/>
              <a:t>Уотч</a:t>
            </a:r>
            <a:r>
              <a:rPr lang="ru-RU" sz="2800" b="1" dirty="0"/>
              <a:t> Компани», «</a:t>
            </a:r>
            <a:r>
              <a:rPr lang="ru-RU" sz="2800" b="1" dirty="0" err="1"/>
              <a:t>Бадд</a:t>
            </a:r>
            <a:r>
              <a:rPr lang="ru-RU" sz="2800" b="1" dirty="0"/>
              <a:t> Компани».</a:t>
            </a:r>
          </a:p>
          <a:p>
            <a:r>
              <a:rPr lang="ru-RU" sz="2800" b="1" dirty="0"/>
              <a:t> </a:t>
            </a:r>
            <a:r>
              <a:rPr lang="ru-RU" sz="2800" b="1" dirty="0" smtClean="0"/>
              <a:t>Начало </a:t>
            </a:r>
            <a:r>
              <a:rPr lang="ru-RU" sz="2800" b="1" dirty="0"/>
              <a:t>Второй мировой войны Тесла встретил больным. Его сбила машина. Последствием перелома ребер стало острое воспаление легких. Изобретатель был прикован к постели.</a:t>
            </a:r>
          </a:p>
        </p:txBody>
      </p:sp>
    </p:spTree>
    <p:extLst>
      <p:ext uri="{BB962C8B-B14F-4D97-AF65-F5344CB8AC3E}">
        <p14:creationId xmlns:p14="http://schemas.microsoft.com/office/powerpoint/2010/main" val="1819088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1291" y="116632"/>
            <a:ext cx="4572000" cy="729430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ночь с 7 на 8 января 1943 года Никола Тесла умер. Причиной смерти была названа сердечная недостаточность. Тело было кремировано, сейчас урна находится в белградском музее </a:t>
            </a:r>
            <a:r>
              <a:rPr lang="ru-RU" sz="36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Теслы</a:t>
            </a:r>
            <a:r>
              <a:rPr lang="ru-RU" sz="36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36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14265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8714" y="260648"/>
            <a:ext cx="76168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Важные даты биографии </a:t>
            </a:r>
            <a:r>
              <a:rPr lang="ru-RU" sz="4000" b="1" dirty="0" err="1">
                <a:solidFill>
                  <a:srgbClr val="FF0000"/>
                </a:solidFill>
              </a:rPr>
              <a:t>Теслы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095421">
            <a:off x="-193902" y="2267583"/>
            <a:ext cx="840204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</a:rPr>
              <a:t>Краткое резюме</a:t>
            </a:r>
            <a:endParaRPr lang="ru-RU" sz="88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8669" y="1052736"/>
            <a:ext cx="88569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CC"/>
                </a:solidFill>
              </a:rPr>
              <a:t>10 июля 1856 года – рождение в сербском селе </a:t>
            </a:r>
            <a:r>
              <a:rPr lang="ru-RU" dirty="0" err="1">
                <a:solidFill>
                  <a:srgbClr val="0000CC"/>
                </a:solidFill>
              </a:rPr>
              <a:t>Смиляны</a:t>
            </a:r>
            <a:r>
              <a:rPr lang="ru-RU" dirty="0">
                <a:solidFill>
                  <a:srgbClr val="0000CC"/>
                </a:solidFill>
              </a:rPr>
              <a:t>.</a:t>
            </a:r>
          </a:p>
          <a:p>
            <a:r>
              <a:rPr lang="ru-RU" dirty="0">
                <a:solidFill>
                  <a:srgbClr val="0000CC"/>
                </a:solidFill>
              </a:rPr>
              <a:t>1862-1866 годы – обучение в начальной школе.</a:t>
            </a:r>
          </a:p>
          <a:p>
            <a:r>
              <a:rPr lang="ru-RU" dirty="0">
                <a:solidFill>
                  <a:srgbClr val="0000CC"/>
                </a:solidFill>
              </a:rPr>
              <a:t>1866-1870 годы – обучение в реальном училище </a:t>
            </a:r>
            <a:r>
              <a:rPr lang="ru-RU" dirty="0" err="1">
                <a:solidFill>
                  <a:srgbClr val="0000CC"/>
                </a:solidFill>
              </a:rPr>
              <a:t>Госпича</a:t>
            </a:r>
            <a:r>
              <a:rPr lang="ru-RU" dirty="0">
                <a:solidFill>
                  <a:srgbClr val="0000CC"/>
                </a:solidFill>
              </a:rPr>
              <a:t>.</a:t>
            </a:r>
          </a:p>
          <a:p>
            <a:r>
              <a:rPr lang="ru-RU" dirty="0">
                <a:solidFill>
                  <a:srgbClr val="0000CC"/>
                </a:solidFill>
              </a:rPr>
              <a:t>1871-1874 годы – обучение в реальном училище в </a:t>
            </a:r>
            <a:r>
              <a:rPr lang="ru-RU" dirty="0" err="1">
                <a:solidFill>
                  <a:srgbClr val="0000CC"/>
                </a:solidFill>
              </a:rPr>
              <a:t>Карловаце</a:t>
            </a:r>
            <a:r>
              <a:rPr lang="ru-RU" dirty="0">
                <a:solidFill>
                  <a:srgbClr val="0000CC"/>
                </a:solidFill>
              </a:rPr>
              <a:t>.</a:t>
            </a:r>
          </a:p>
          <a:p>
            <a:r>
              <a:rPr lang="ru-RU" dirty="0">
                <a:solidFill>
                  <a:srgbClr val="0000CC"/>
                </a:solidFill>
              </a:rPr>
              <a:t>1875-1878 годы – обучение в Высшей технической школы в </a:t>
            </a:r>
            <a:r>
              <a:rPr lang="ru-RU" dirty="0" err="1">
                <a:solidFill>
                  <a:srgbClr val="0000CC"/>
                </a:solidFill>
              </a:rPr>
              <a:t>Граце</a:t>
            </a:r>
            <a:r>
              <a:rPr lang="ru-RU" dirty="0">
                <a:solidFill>
                  <a:srgbClr val="0000CC"/>
                </a:solidFill>
              </a:rPr>
              <a:t>.</a:t>
            </a:r>
          </a:p>
          <a:p>
            <a:r>
              <a:rPr lang="ru-RU" dirty="0">
                <a:solidFill>
                  <a:srgbClr val="0000CC"/>
                </a:solidFill>
              </a:rPr>
              <a:t>1881-1882 годы – работа в Телефонной компании в Будапеште. Изобретение усилителя для телефона.</a:t>
            </a:r>
          </a:p>
          <a:p>
            <a:r>
              <a:rPr lang="ru-RU" dirty="0">
                <a:solidFill>
                  <a:srgbClr val="0000CC"/>
                </a:solidFill>
              </a:rPr>
              <a:t>1882 год – открытие вращающегося магнитного поля. Работа в Париже и Страсбурге. Создание индукционного мотора.</a:t>
            </a:r>
          </a:p>
          <a:p>
            <a:r>
              <a:rPr lang="ru-RU" dirty="0">
                <a:solidFill>
                  <a:srgbClr val="0000CC"/>
                </a:solidFill>
              </a:rPr>
              <a:t>1884-1885 годы – работа в США у Эдисона.</a:t>
            </a:r>
          </a:p>
          <a:p>
            <a:r>
              <a:rPr lang="ru-RU" dirty="0">
                <a:solidFill>
                  <a:srgbClr val="0000CC"/>
                </a:solidFill>
              </a:rPr>
              <a:t>1885 год – создание компании «Тесла </a:t>
            </a:r>
            <a:r>
              <a:rPr lang="ru-RU" dirty="0" err="1">
                <a:solidFill>
                  <a:srgbClr val="0000CC"/>
                </a:solidFill>
              </a:rPr>
              <a:t>Эрк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err="1">
                <a:solidFill>
                  <a:srgbClr val="0000CC"/>
                </a:solidFill>
              </a:rPr>
              <a:t>Лайт</a:t>
            </a:r>
            <a:r>
              <a:rPr lang="ru-RU" dirty="0">
                <a:solidFill>
                  <a:srgbClr val="0000CC"/>
                </a:solidFill>
              </a:rPr>
              <a:t> Компани».</a:t>
            </a:r>
          </a:p>
          <a:p>
            <a:r>
              <a:rPr lang="ru-RU" dirty="0">
                <a:solidFill>
                  <a:srgbClr val="0000CC"/>
                </a:solidFill>
              </a:rPr>
              <a:t>1886 год – изобретение коммутатора, дуговой электролампы, регулятора для динамо-машины. Лампы </a:t>
            </a:r>
            <a:r>
              <a:rPr lang="ru-RU" dirty="0" err="1">
                <a:solidFill>
                  <a:srgbClr val="0000CC"/>
                </a:solidFill>
              </a:rPr>
              <a:t>Теслы</a:t>
            </a:r>
            <a:r>
              <a:rPr lang="ru-RU" dirty="0">
                <a:solidFill>
                  <a:srgbClr val="0000CC"/>
                </a:solidFill>
              </a:rPr>
              <a:t> используются для уличного освещения в крупных городах.</a:t>
            </a:r>
          </a:p>
          <a:p>
            <a:r>
              <a:rPr lang="ru-RU" dirty="0">
                <a:solidFill>
                  <a:srgbClr val="0000CC"/>
                </a:solidFill>
              </a:rPr>
              <a:t>1887 год – создание «Тесла электрик </a:t>
            </a:r>
            <a:r>
              <a:rPr lang="ru-RU" dirty="0" err="1">
                <a:solidFill>
                  <a:srgbClr val="0000CC"/>
                </a:solidFill>
              </a:rPr>
              <a:t>компани</a:t>
            </a:r>
            <a:r>
              <a:rPr lang="ru-RU" dirty="0">
                <a:solidFill>
                  <a:srgbClr val="0000CC"/>
                </a:solidFill>
              </a:rPr>
              <a:t>».</a:t>
            </a:r>
          </a:p>
          <a:p>
            <a:r>
              <a:rPr lang="ru-RU" dirty="0">
                <a:solidFill>
                  <a:srgbClr val="0000CC"/>
                </a:solidFill>
              </a:rPr>
              <a:t>1889 год – постройка первых высокочастотных электрогенераторов.</a:t>
            </a:r>
          </a:p>
          <a:p>
            <a:r>
              <a:rPr lang="ru-RU" dirty="0">
                <a:solidFill>
                  <a:srgbClr val="0000CC"/>
                </a:solidFill>
              </a:rPr>
              <a:t>1892 год - опыты по радиотелеграфии.</a:t>
            </a:r>
          </a:p>
          <a:p>
            <a:r>
              <a:rPr lang="ru-RU" dirty="0">
                <a:solidFill>
                  <a:srgbClr val="0000CC"/>
                </a:solidFill>
              </a:rPr>
              <a:t>1897 год – двухсторонняя радиопередача на расстоянии 20 миль.</a:t>
            </a:r>
          </a:p>
          <a:p>
            <a:r>
              <a:rPr lang="ru-RU" dirty="0">
                <a:solidFill>
                  <a:srgbClr val="0000CC"/>
                </a:solidFill>
              </a:rPr>
              <a:t>1899 год – получил напряжение в 12 миллионов вольт.</a:t>
            </a:r>
          </a:p>
          <a:p>
            <a:r>
              <a:rPr lang="ru-RU" dirty="0">
                <a:solidFill>
                  <a:srgbClr val="0000CC"/>
                </a:solidFill>
              </a:rPr>
              <a:t>1921 год – предлагает техническую помощь советской власти.</a:t>
            </a:r>
          </a:p>
          <a:p>
            <a:r>
              <a:rPr lang="ru-RU" dirty="0">
                <a:solidFill>
                  <a:srgbClr val="0000CC"/>
                </a:solidFill>
              </a:rPr>
              <a:t>7 января 1943 года – Никола Тесла умер в Нью-Йорке от сердечной недостаточности.</a:t>
            </a:r>
          </a:p>
        </p:txBody>
      </p:sp>
    </p:spTree>
    <p:extLst>
      <p:ext uri="{BB962C8B-B14F-4D97-AF65-F5344CB8AC3E}">
        <p14:creationId xmlns:p14="http://schemas.microsoft.com/office/powerpoint/2010/main" val="148748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20 (700x464, 160Kb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 t="1935" r="14197" b="258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043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232" y="188640"/>
            <a:ext cx="864096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00CC"/>
                </a:solidFill>
              </a:rPr>
              <a:t>Основные достижения </a:t>
            </a:r>
            <a:r>
              <a:rPr lang="ru-RU" sz="4800" b="1" dirty="0" err="1">
                <a:solidFill>
                  <a:srgbClr val="0000CC"/>
                </a:solidFill>
              </a:rPr>
              <a:t>Теслы</a:t>
            </a:r>
            <a:endParaRPr lang="ru-RU" sz="4800" b="1" dirty="0">
              <a:solidFill>
                <a:srgbClr val="0000CC"/>
              </a:solidFill>
            </a:endParaRPr>
          </a:p>
          <a:p>
            <a:r>
              <a:rPr lang="ru-RU" dirty="0"/>
              <a:t>  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Изобрел первые электромеханические генераторы токов высокой частоты и высокочастотный трансформатор.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Изучил влияние электрического тока на человеческий организм, причем эксперименты ставил на самом себе. На основе его исследований разработаны современные правила электрической безопасности.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Опыты с высокочастотными токами дали достаточно данных для развитии электротерапии и медицинских исследований.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Описал явление вращающегося магнитного поля. Получил патенты на многофазные электрические машины. Последние использовались для создания гидроэлектростанций в Соединенных Штатах и других странах.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Создал первый волновой радиопередатчик, тщательно изучил принципы радиосвязи.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«Катушки Тесла» до сих пор используются для получения электрических разрядов, которые схожи с молниями.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Тесла много времени уделял реализации идеи передачи энергии без проводов. Сегодня беспроводное заряжание уже начинает использоваться в ноутбуках и мобильных телефонах.</a:t>
            </a:r>
          </a:p>
        </p:txBody>
      </p:sp>
    </p:spTree>
    <p:extLst>
      <p:ext uri="{BB962C8B-B14F-4D97-AF65-F5344CB8AC3E}">
        <p14:creationId xmlns:p14="http://schemas.microsoft.com/office/powerpoint/2010/main" val="2800989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16632"/>
            <a:ext cx="8568952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Никола Тесла. </a:t>
            </a:r>
            <a:endParaRPr lang="ru-RU" sz="3600" b="1" dirty="0" smtClean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Враги </a:t>
            </a:r>
            <a:r>
              <a:rPr lang="ru-RU" sz="3600" b="1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завистники называли его мистификатором. А между тем, этот великий серб - автор более тысячи изобретений, которыми мир пользуется уже целое столетие. Правительство Соединённых Штатов привлекало учёного к сверхсекретным военным разработкам до конца его жизни. Да и сегодня идеи </a:t>
            </a:r>
            <a:r>
              <a:rPr lang="ru-RU" sz="3600" b="1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Теслы</a:t>
            </a:r>
            <a:r>
              <a:rPr lang="ru-RU" sz="3600" b="1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лежат в основе самых современных научных программ.</a:t>
            </a:r>
          </a:p>
        </p:txBody>
      </p:sp>
    </p:spTree>
    <p:extLst>
      <p:ext uri="{BB962C8B-B14F-4D97-AF65-F5344CB8AC3E}">
        <p14:creationId xmlns:p14="http://schemas.microsoft.com/office/powerpoint/2010/main" val="4128648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4469"/>
            <a:ext cx="878497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323D4F"/>
                </a:solidFill>
                <a:latin typeface="Verdana"/>
              </a:rPr>
              <a:t>Президент Общества радиоинженеров в США Джон Стоун в 1915 году публично признался: </a:t>
            </a:r>
            <a:endParaRPr lang="ru-RU" sz="4400" dirty="0" smtClean="0">
              <a:solidFill>
                <a:srgbClr val="323D4F"/>
              </a:solidFill>
              <a:latin typeface="Verdana"/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Verdana"/>
              </a:rPr>
              <a:t>«</a:t>
            </a:r>
            <a:r>
              <a:rPr lang="ru-RU" sz="4400" b="1" dirty="0">
                <a:solidFill>
                  <a:srgbClr val="FF0000"/>
                </a:solidFill>
                <a:latin typeface="Verdana"/>
              </a:rPr>
              <a:t>Мы недооцениваем Теслу. Он настолько обогнал своё время, что даже лучшие умы приняли его за фантазёра».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15657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013176"/>
            <a:ext cx="733085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hlinkClick r:id="rId2"/>
              </a:rPr>
              <a:t>http://ntesla.at.ua</a:t>
            </a:r>
            <a:r>
              <a:rPr lang="en-US" sz="6600" b="1" dirty="0" smtClean="0">
                <a:hlinkClick r:id="rId2"/>
              </a:rPr>
              <a:t>/</a:t>
            </a:r>
            <a:r>
              <a:rPr lang="ru-RU" sz="6600" b="1" dirty="0" smtClean="0"/>
              <a:t> </a:t>
            </a:r>
            <a:endParaRPr lang="ru-RU" sz="6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4379" y="1556792"/>
            <a:ext cx="91356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Никола Тесла - все то, </a:t>
            </a:r>
            <a:endParaRPr lang="ru-RU" sz="5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чего </a:t>
            </a:r>
            <a:r>
              <a:rPr lang="ru-RU" sz="5400" b="1" dirty="0">
                <a:solidFill>
                  <a:srgbClr val="FF0000"/>
                </a:solidFill>
              </a:rPr>
              <a:t>НЕТ в ВИКИПЕДИИ!</a:t>
            </a:r>
          </a:p>
        </p:txBody>
      </p:sp>
    </p:spTree>
    <p:extLst>
      <p:ext uri="{BB962C8B-B14F-4D97-AF65-F5344CB8AC3E}">
        <p14:creationId xmlns:p14="http://schemas.microsoft.com/office/powerpoint/2010/main" val="3134905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160" y="5013176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hlinkClick r:id="rId2"/>
              </a:rPr>
              <a:t>http://</a:t>
            </a:r>
            <a:r>
              <a:rPr lang="en-US" sz="2800" b="1" dirty="0" smtClean="0">
                <a:hlinkClick r:id="rId2"/>
              </a:rPr>
              <a:t>creaspace.ru/videos/video.php?video_id=1876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pic>
        <p:nvPicPr>
          <p:cNvPr id="1028" name="Picture 4" descr="Тайна Николо Тесл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15" y="1052735"/>
            <a:ext cx="4425278" cy="2655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2300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000" dirty="0" smtClean="0">
                <a:hlinkClick r:id="rId2"/>
              </a:rPr>
              <a:t>http://onlain-kino.net/_ld/4/30043743.jpg</a:t>
            </a:r>
            <a:endParaRPr lang="ru-RU" sz="2000" dirty="0" smtClean="0"/>
          </a:p>
          <a:p>
            <a:r>
              <a:rPr lang="en-US" sz="2000" dirty="0">
                <a:hlinkClick r:id="rId3"/>
              </a:rPr>
              <a:t>http://www.nauka-i-religia.ru/files/images/09-2009/__________-</a:t>
            </a:r>
            <a:r>
              <a:rPr lang="en-US" sz="2000" dirty="0" smtClean="0">
                <a:hlinkClick r:id="rId3"/>
              </a:rPr>
              <a:t>1879-1.jpg</a:t>
            </a:r>
            <a:endParaRPr lang="ru-RU" sz="2000" dirty="0" smtClean="0"/>
          </a:p>
          <a:p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www.vseprokosmos.ru/ris/nikola_tesla.jpg</a:t>
            </a:r>
            <a:endParaRPr lang="ru-RU" sz="2000" dirty="0" smtClean="0"/>
          </a:p>
          <a:p>
            <a:r>
              <a:rPr lang="en-US" sz="2000" dirty="0">
                <a:hlinkClick r:id="rId5"/>
              </a:rPr>
              <a:t>http://</a:t>
            </a:r>
            <a:r>
              <a:rPr lang="en-US" sz="2000" dirty="0" smtClean="0">
                <a:hlinkClick r:id="rId5"/>
              </a:rPr>
              <a:t>www.vaseljenska.com/wp-content/uploads/2013/02/nikola-tesla1.jpg</a:t>
            </a:r>
            <a:endParaRPr lang="ru-RU" sz="2000" dirty="0" smtClean="0"/>
          </a:p>
          <a:p>
            <a:r>
              <a:rPr lang="en-US" sz="2000" dirty="0">
                <a:hlinkClick r:id="rId6"/>
              </a:rPr>
              <a:t>http://</a:t>
            </a:r>
            <a:r>
              <a:rPr lang="en-US" sz="2000" dirty="0" smtClean="0">
                <a:hlinkClick r:id="rId6"/>
              </a:rPr>
              <a:t>kinoromb.ru/uploads/posts8/1336556100_33.jpeg</a:t>
            </a:r>
            <a:endParaRPr lang="ru-RU" sz="2000" dirty="0" smtClean="0"/>
          </a:p>
          <a:p>
            <a:r>
              <a:rPr lang="en-US" sz="2000" dirty="0">
                <a:hlinkClick r:id="rId7"/>
              </a:rPr>
              <a:t>http://</a:t>
            </a:r>
            <a:r>
              <a:rPr lang="en-US" sz="2000" dirty="0" smtClean="0">
                <a:hlinkClick r:id="rId7"/>
              </a:rPr>
              <a:t>59.img.avito.st/640x480/974940659.jpg</a:t>
            </a:r>
            <a:endParaRPr lang="ru-RU" sz="2000" dirty="0" smtClean="0"/>
          </a:p>
          <a:p>
            <a:r>
              <a:rPr lang="en-US" sz="2000" dirty="0">
                <a:hlinkClick r:id="rId8"/>
              </a:rPr>
              <a:t>http://</a:t>
            </a:r>
            <a:r>
              <a:rPr lang="en-US" sz="2000" dirty="0" smtClean="0">
                <a:hlinkClick r:id="rId8"/>
              </a:rPr>
              <a:t>i.ytimg.com/vi/osV3ZfVYTUw/hqdefault.jpg</a:t>
            </a:r>
            <a:endParaRPr lang="ru-RU" sz="2000" dirty="0" smtClean="0"/>
          </a:p>
          <a:p>
            <a:r>
              <a:rPr lang="en-US" sz="2000" dirty="0">
                <a:hlinkClick r:id="rId9"/>
              </a:rPr>
              <a:t>http://</a:t>
            </a:r>
            <a:r>
              <a:rPr lang="en-US" sz="2000" dirty="0" smtClean="0">
                <a:hlinkClick r:id="rId9"/>
              </a:rPr>
              <a:t>smart-lab.ru/uploads/images/03/08/56/2015/07/10/a0bf1a.jpg</a:t>
            </a:r>
            <a:endParaRPr lang="ru-RU" sz="2000" dirty="0" smtClean="0"/>
          </a:p>
          <a:p>
            <a:r>
              <a:rPr lang="en-US" sz="2000" dirty="0">
                <a:hlinkClick r:id="rId10"/>
              </a:rPr>
              <a:t>http://</a:t>
            </a:r>
            <a:r>
              <a:rPr lang="en-US" sz="2000" dirty="0" smtClean="0">
                <a:hlinkClick r:id="rId10"/>
              </a:rPr>
              <a:t>creaspace.ru/images/thumb/6/1876-4-1324192313.jpg</a:t>
            </a:r>
            <a:r>
              <a:rPr lang="ru-RU" sz="2000" dirty="0" smtClean="0"/>
              <a:t> </a:t>
            </a:r>
          </a:p>
          <a:p>
            <a:r>
              <a:rPr lang="en-US" sz="2000" dirty="0">
                <a:hlinkClick r:id="rId11"/>
              </a:rPr>
              <a:t>https://</a:t>
            </a:r>
            <a:r>
              <a:rPr lang="en-US" sz="2000" dirty="0" smtClean="0">
                <a:hlinkClick r:id="rId11"/>
              </a:rPr>
              <a:t>media2.wnyc.org/i/620/372/c/80/photologue/photos/EPISODE_Teslathinker.jpg</a:t>
            </a:r>
            <a:endParaRPr lang="ru-RU" sz="2000" dirty="0" smtClean="0"/>
          </a:p>
          <a:p>
            <a:r>
              <a:rPr lang="en-US" sz="2000" dirty="0">
                <a:hlinkClick r:id="rId12"/>
              </a:rPr>
              <a:t>http://</a:t>
            </a:r>
            <a:r>
              <a:rPr lang="en-US" sz="2000" dirty="0" smtClean="0">
                <a:hlinkClick r:id="rId12"/>
              </a:rPr>
              <a:t>i.ytimg.com/vi/uL5w3QbmqUs/maxresdefault.jpg</a:t>
            </a:r>
            <a:endParaRPr lang="ru-RU" sz="2000" dirty="0" smtClean="0"/>
          </a:p>
          <a:p>
            <a:r>
              <a:rPr lang="en-US" sz="2000" dirty="0">
                <a:hlinkClick r:id="rId13"/>
              </a:rPr>
              <a:t>http://</a:t>
            </a:r>
            <a:r>
              <a:rPr lang="en-US" sz="2000" dirty="0" smtClean="0">
                <a:hlinkClick r:id="rId13"/>
              </a:rPr>
              <a:t>img15.deviantart.net/f36a/i/2010/310/b/2/nikola_tesla_by_la_luna_roja-d32bsd1.png</a:t>
            </a:r>
            <a:endParaRPr lang="ru-RU" sz="2000" dirty="0" smtClean="0"/>
          </a:p>
          <a:p>
            <a:r>
              <a:rPr lang="en-US" sz="2000" dirty="0">
                <a:hlinkClick r:id="rId14"/>
              </a:rPr>
              <a:t>http://</a:t>
            </a:r>
            <a:r>
              <a:rPr lang="en-US" sz="2000" dirty="0" smtClean="0">
                <a:hlinkClick r:id="rId14"/>
              </a:rPr>
              <a:t>www.uznai-pravdu.com/viewtopic.php?f=33&amp;t=3073</a:t>
            </a:r>
            <a:r>
              <a:rPr lang="ru-RU" sz="2000" dirty="0" smtClean="0">
                <a:hlinkClick r:id="rId14"/>
              </a:rPr>
              <a:t>\</a:t>
            </a:r>
            <a:endParaRPr lang="ru-RU" sz="2000" dirty="0" smtClean="0"/>
          </a:p>
          <a:p>
            <a:r>
              <a:rPr lang="en-US" sz="2000" dirty="0">
                <a:hlinkClick r:id="rId15"/>
              </a:rPr>
              <a:t>http://</a:t>
            </a:r>
            <a:r>
              <a:rPr lang="en-US" sz="2000" dirty="0" smtClean="0">
                <a:hlinkClick r:id="rId15"/>
              </a:rPr>
              <a:t>nepoznanoe.narod.ru/HTM/tesla.htm</a:t>
            </a:r>
            <a:r>
              <a:rPr lang="ru-RU" sz="2000" dirty="0" smtClean="0"/>
              <a:t> </a:t>
            </a:r>
          </a:p>
          <a:p>
            <a:r>
              <a:rPr lang="en-US" sz="2000" dirty="0">
                <a:hlinkClick r:id="rId16"/>
              </a:rPr>
              <a:t>http://</a:t>
            </a:r>
            <a:r>
              <a:rPr lang="en-US" sz="2000" dirty="0" smtClean="0">
                <a:hlinkClick r:id="rId16"/>
              </a:rPr>
              <a:t>biografix.ru/biografii/uchenye/15-biografiya-nikoly-tesly.html</a:t>
            </a:r>
            <a:endParaRPr lang="ru-RU" sz="200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9583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myshared.ru/442567/slide_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1" b="9463"/>
          <a:stretch/>
        </p:blipFill>
        <p:spPr bwMode="auto">
          <a:xfrm>
            <a:off x="837" y="0"/>
            <a:ext cx="9143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527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17693"/>
            <a:ext cx="8352928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Никола Тесла – инженер, физик, изобретатель, радиотехник и электротехник. Подарил миру революционные знания в области электричества и магнетизма. Многими исследователями считается одним из самых гениальных людей все времен (вместе с Леонардо да Винчи). Работы </a:t>
            </a:r>
            <a:r>
              <a:rPr lang="ru-RU" sz="3600" b="1" dirty="0" err="1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Теслы</a:t>
            </a:r>
            <a:r>
              <a:rPr lang="ru-RU" sz="3600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сделали возможным развитие современной электротехники. Изобретения </a:t>
            </a:r>
            <a:r>
              <a:rPr lang="ru-RU" sz="3600" b="1" dirty="0" err="1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Теслы</a:t>
            </a:r>
            <a:r>
              <a:rPr lang="ru-RU" sz="3600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опередили свое время не на одно столетие.</a:t>
            </a:r>
          </a:p>
        </p:txBody>
      </p:sp>
    </p:spTree>
    <p:extLst>
      <p:ext uri="{BB962C8B-B14F-4D97-AF65-F5344CB8AC3E}">
        <p14:creationId xmlns:p14="http://schemas.microsoft.com/office/powerpoint/2010/main" val="3775263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11113"/>
            <a:ext cx="93091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8218" y="8191"/>
            <a:ext cx="4734371" cy="69865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Никола Тесла </a:t>
            </a:r>
            <a:endParaRPr lang="ru-RU" sz="3200" b="1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32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появился </a:t>
            </a:r>
            <a:r>
              <a:rPr lang="ru-RU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свет 10 июля 1856 года в маленьком селе </a:t>
            </a:r>
            <a:r>
              <a:rPr lang="ru-RU" sz="32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Смилян</a:t>
            </a:r>
            <a:r>
              <a:rPr lang="ru-RU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в Сербии, которая тогда была частью Австро-Венгерской империи. Отец, </a:t>
            </a:r>
            <a:r>
              <a:rPr lang="ru-RU" sz="32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Милутин</a:t>
            </a:r>
            <a:r>
              <a:rPr lang="ru-RU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Тесла, был православным священником. Мать, Георгина Тесла, также происходила из семьи священника.</a:t>
            </a:r>
          </a:p>
        </p:txBody>
      </p:sp>
    </p:spTree>
    <p:extLst>
      <p:ext uri="{BB962C8B-B14F-4D97-AF65-F5344CB8AC3E}">
        <p14:creationId xmlns:p14="http://schemas.microsoft.com/office/powerpoint/2010/main" val="1313070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onlain-kino.net/_ld/4/300437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4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50405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Первый класс Никола закончил в родном селе. Затем семья перебралась в </a:t>
            </a:r>
            <a:r>
              <a:rPr lang="ru-RU" sz="3600" b="1" dirty="0" err="1"/>
              <a:t>Госпич</a:t>
            </a:r>
            <a:r>
              <a:rPr lang="ru-RU" sz="3600" b="1" dirty="0"/>
              <a:t>, где он закончил еще три класса начальной школы. В 1870 году он закончил нижнюю реальную гимназию. В 1873 году получил аттестат зрелости.</a:t>
            </a:r>
          </a:p>
        </p:txBody>
      </p:sp>
    </p:spTree>
    <p:extLst>
      <p:ext uri="{BB962C8B-B14F-4D97-AF65-F5344CB8AC3E}">
        <p14:creationId xmlns:p14="http://schemas.microsoft.com/office/powerpoint/2010/main" val="2513983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32643"/>
            <a:ext cx="4572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/>
              <a:t>В 1875 году поступает в высшее техническое училище в </a:t>
            </a:r>
            <a:r>
              <a:rPr lang="ru-RU" sz="3200" dirty="0" err="1"/>
              <a:t>Граце</a:t>
            </a:r>
            <a:r>
              <a:rPr lang="ru-RU" sz="3200" dirty="0"/>
              <a:t>, где сосредотачивается на изучении электротехники. Здесь пристрастился к азартным играм и в результате влез в долги. Деньги пришлось искать матери. С тех пор Тесла больше никогда в азартные игры не играл.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9560"/>
            <a:ext cx="4529587" cy="66588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846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61"/>
            <a:ext cx="9216953" cy="686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036" y="116632"/>
            <a:ext cx="480099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1879 году Никола устраивается в реальную гимназию в </a:t>
            </a:r>
            <a:r>
              <a:rPr lang="ru-RU" sz="2800" dirty="0" err="1"/>
              <a:t>Госпиче</a:t>
            </a:r>
            <a:r>
              <a:rPr lang="ru-RU" sz="2800" dirty="0"/>
              <a:t>, но работа преподавателя его не устраивает. Она слишком малооплачиваемая и неинтересная. </a:t>
            </a:r>
            <a:endParaRPr lang="ru-RU" sz="2800" dirty="0" smtClean="0"/>
          </a:p>
          <a:p>
            <a:r>
              <a:rPr lang="ru-RU" sz="2800" dirty="0" smtClean="0"/>
              <a:t>В </a:t>
            </a:r>
            <a:r>
              <a:rPr lang="ru-RU" sz="2800" dirty="0"/>
              <a:t>следующем году Тесла отправляется в Прагу, где становится студентом Пражского университета. Проучиться на философском факультете удалось всего семестр, после этого пришлось искать работу.</a:t>
            </a:r>
          </a:p>
          <a:p>
            <a:r>
              <a:rPr lang="ru-RU" sz="2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39389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/>
          <a:stretch/>
        </p:blipFill>
        <p:spPr bwMode="auto">
          <a:xfrm>
            <a:off x="0" y="0"/>
            <a:ext cx="9144000" cy="687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116632"/>
            <a:ext cx="500404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dirty="0"/>
              <a:t>Тесла устроился на работу в телеграфную компанию в Будапеште, в которой проработал до 1882 года. Тогда же он придумал, </a:t>
            </a:r>
            <a:endParaRPr lang="ru-RU" sz="4000" dirty="0" smtClean="0"/>
          </a:p>
          <a:p>
            <a:pPr algn="r"/>
            <a:r>
              <a:rPr lang="ru-RU" sz="4000" dirty="0" smtClean="0"/>
              <a:t>как </a:t>
            </a:r>
            <a:r>
              <a:rPr lang="ru-RU" sz="4000" dirty="0"/>
              <a:t>можно использовать явление вращающегося магнитного поля.</a:t>
            </a:r>
          </a:p>
        </p:txBody>
      </p:sp>
    </p:spTree>
    <p:extLst>
      <p:ext uri="{BB962C8B-B14F-4D97-AF65-F5344CB8AC3E}">
        <p14:creationId xmlns:p14="http://schemas.microsoft.com/office/powerpoint/2010/main" val="13936633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225</TotalTime>
  <Words>1018</Words>
  <Application>Microsoft Office PowerPoint</Application>
  <PresentationFormat>Экран (4:3)</PresentationFormat>
  <Paragraphs>97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15</cp:revision>
  <dcterms:created xsi:type="dcterms:W3CDTF">2015-08-14T13:28:04Z</dcterms:created>
  <dcterms:modified xsi:type="dcterms:W3CDTF">2015-08-14T18:52:42Z</dcterms:modified>
</cp:coreProperties>
</file>