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9" r:id="rId4"/>
    <p:sldId id="268" r:id="rId5"/>
    <p:sldId id="270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3" r:id="rId16"/>
    <p:sldId id="274" r:id="rId17"/>
    <p:sldId id="271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1" d="100"/>
          <a:sy n="61" d="100"/>
        </p:scale>
        <p:origin x="-154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0bs9ZvM8gQ" TargetMode="Externa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quotations.about.com/od/stillmorefamouspeople/a/martinluther1.htm" TargetMode="External"/><Relationship Id="rId2" Type="http://schemas.openxmlformats.org/officeDocument/2006/relationships/hyperlink" Target="http://quotations.about.com/od/holidaysandspecialdays1/a/4th-Of-July-Quotes.htmNe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llholidayphotos.com/wp-content/uploads/2015/06/4th-of-july-greetings_1435366752.jpg" TargetMode="External"/><Relationship Id="rId4" Type="http://schemas.openxmlformats.org/officeDocument/2006/relationships/hyperlink" Target="http://allholidayphotos.com/wp-content/uploads/2015/06/4th-of-july-greetings_1435366764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D:\Documents\2015 рабочий стол июнь\ями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4179" y="188640"/>
            <a:ext cx="8635698" cy="378565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He said…</a:t>
            </a:r>
            <a:endParaRPr lang="ru-RU" sz="8000" b="1" spc="50" dirty="0" smtClean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Интерактивная викторина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по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цитат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ам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Мартина Лютера Кинга,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посвященная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Дню Независимости США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для учащихся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9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-11 классов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713" y="4294607"/>
            <a:ext cx="853902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Автор</a:t>
            </a:r>
          </a:p>
          <a:p>
            <a:pPr algn="r"/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Ольга Михайловна Степанова </a:t>
            </a:r>
          </a:p>
          <a:p>
            <a:pPr algn="r"/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Учитель английского языка</a:t>
            </a:r>
          </a:p>
          <a:p>
            <a:pPr algn="r"/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МБОУ «</a:t>
            </a:r>
            <a:r>
              <a:rPr lang="ru-RU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Цивильская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 СОШ №2» </a:t>
            </a:r>
          </a:p>
          <a:p>
            <a:pPr algn="r"/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города Цивильск </a:t>
            </a:r>
          </a:p>
          <a:p>
            <a:pPr algn="r"/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anose="020B0A04020102020204" pitchFamily="34" charset="0"/>
              </a:rPr>
              <a:t>Чувашской Республики</a:t>
            </a:r>
          </a:p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2015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402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:\Documents\2015 рабочий стол июнь\ями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999513"/>
            <a:ext cx="8458083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Let freedom ring from the curvaceous peaks </a:t>
            </a:r>
            <a:r>
              <a:rPr 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of … !</a:t>
            </a:r>
            <a:endParaRPr lang="en-US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536" y="4957061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4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 California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3429000"/>
            <a:ext cx="2590837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California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Nevada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New Mexico</a:t>
            </a:r>
            <a:endParaRPr lang="ru-RU" sz="2400" b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245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:\Documents\2015 рабочий стол июнь\ями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999513"/>
            <a:ext cx="8458083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But not only that; let freedom ring from Stone Mountain </a:t>
            </a:r>
            <a:r>
              <a:rPr 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of … !</a:t>
            </a:r>
            <a:endParaRPr lang="en-US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536" y="4957061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4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 Georgia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3429000"/>
            <a:ext cx="2994153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North Carolina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Georgia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Vermont</a:t>
            </a:r>
            <a:endParaRPr lang="ru-RU" sz="2400" b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64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:\Documents\2015 рабочий стол июнь\ями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999513"/>
            <a:ext cx="8458083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Let freedom ring from Lookout Mountain </a:t>
            </a:r>
            <a:r>
              <a:rPr 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of … !</a:t>
            </a:r>
            <a:endParaRPr lang="en-US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536" y="4957061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4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 Tennessee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3429000"/>
            <a:ext cx="2444067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Maryland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Nebraska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Tennessee </a:t>
            </a:r>
            <a:endParaRPr lang="ru-RU" sz="2400" b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3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:\Documents\2015 рабочий стол июнь\ями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999513"/>
            <a:ext cx="8458083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Let freedom ring from every hill and every molehill </a:t>
            </a:r>
            <a:r>
              <a:rPr 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of … .</a:t>
            </a:r>
            <a:endParaRPr lang="en-US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536" y="4957061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4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 Mississippi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3429000"/>
            <a:ext cx="2494594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Mississippi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Minnesota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Michigan</a:t>
            </a:r>
            <a:endParaRPr lang="ru-RU" sz="2400" b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20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D:\Documents\2015 рабочий стол июнь\ями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41403" y="548680"/>
            <a:ext cx="8458083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From every mountainside, let </a:t>
            </a:r>
            <a:r>
              <a:rPr 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… ring</a:t>
            </a:r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endParaRPr lang="en-US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536" y="4957061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4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 freedom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3429000"/>
            <a:ext cx="2993127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freedom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love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i</a:t>
            </a:r>
            <a:r>
              <a:rPr lang="en-US" sz="2400" b="1" dirty="0" smtClean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ndependence </a:t>
            </a:r>
            <a:endParaRPr lang="ru-RU" sz="2400" b="1" dirty="0">
              <a:ln w="11430"/>
              <a:solidFill>
                <a:srgbClr val="0000FF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89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340768"/>
            <a:ext cx="9093135" cy="537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6525" y="188640"/>
            <a:ext cx="8720079" cy="193899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The End</a:t>
            </a:r>
          </a:p>
          <a:p>
            <a:pPr algn="ctr"/>
            <a:r>
              <a:rPr lang="en-US" sz="4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en-US" sz="4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Thank you for doing this Quiz!</a:t>
            </a:r>
            <a:endParaRPr lang="ru-RU" sz="40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60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D:\Documents\2015 рабочий стол июнь\ями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E0bs9ZvM8gQ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15527" y="1772816"/>
            <a:ext cx="8512945" cy="478853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50325" y="260648"/>
            <a:ext cx="8590813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err="1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America</a:t>
            </a:r>
            <a:r>
              <a:rPr lang="ru-RU" sz="54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5400" b="1" spc="50" dirty="0" err="1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the</a:t>
            </a:r>
            <a:r>
              <a:rPr lang="ru-RU" sz="54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5400" b="1" spc="50" dirty="0" err="1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Beautiful</a:t>
            </a:r>
            <a:endParaRPr lang="ru-RU" sz="54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7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1" b="1102"/>
          <a:stretch/>
        </p:blipFill>
        <p:spPr bwMode="auto">
          <a:xfrm>
            <a:off x="0" y="-21027"/>
            <a:ext cx="9167823" cy="6879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864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6856" y="188640"/>
            <a:ext cx="8458083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Sources </a:t>
            </a:r>
            <a:endParaRPr lang="en-US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536" y="4957061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400" b="1" kern="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988840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  <a:hlinkClick r:id="rId2"/>
              </a:rPr>
              <a:t>http://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  <a:hlinkClick r:id="rId2"/>
              </a:rPr>
              <a:t>quotations.about.com/od/holidaysandspecialdays1/a/4th-Of-July-Quotes.htmNew</a:t>
            </a:r>
            <a:endParaRPr lang="en-US" sz="2400" b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  <a:hlinkClick r:id="rId3"/>
              </a:rPr>
              <a:t>http://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  <a:hlinkClick r:id="rId3"/>
              </a:rPr>
              <a:t>quotations.about.com/od/stillmorefamouspeople/a/martinluther1.htm</a:t>
            </a:r>
            <a:endParaRPr lang="en-US" sz="2400" b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  <a:hlinkClick r:id="rId4"/>
              </a:rPr>
              <a:t>http://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  <a:hlinkClick r:id="rId4"/>
              </a:rPr>
              <a:t>allholidayphotos.com/wp-content/uploads/2015/06/4th-of-july-greetings_1435366764.jpg</a:t>
            </a:r>
            <a:endParaRPr lang="en-US" sz="2400" b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  <a:hlinkClick r:id="rId5"/>
              </a:rPr>
              <a:t>http://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  <a:hlinkClick r:id="rId5"/>
              </a:rPr>
              <a:t>allholidayphotos.com/wp-content/uploads/2015/06/4th-of-july-greetings_1435366752.jpg</a:t>
            </a:r>
            <a:endParaRPr lang="ru-RU" sz="2400" b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96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D:\Documents\2015 рабочий стол июнь\ями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ourth Of July Greeting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7033335" cy="6121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918" y="188594"/>
            <a:ext cx="9105570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USA Independence </a:t>
            </a:r>
            <a:r>
              <a:rPr lang="en-US" sz="36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D</a:t>
            </a:r>
            <a:r>
              <a:rPr lang="en-US" sz="36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ay devoted to</a:t>
            </a:r>
            <a:endParaRPr lang="ru-RU" sz="36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94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D:\Documents\2015 рабочий стол июнь\ями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25761"/>
            <a:ext cx="8189407" cy="4806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036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3" r="15588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188640"/>
            <a:ext cx="4464496" cy="65556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America's legendary political leader, Martin Luther King Jr. was a man of great strength and wisdom. All his life, he espoused the principles of equality and peace. Martin Luther King won the Nobel peace prize for following non-violent practices to eradicate racial discrimination.</a:t>
            </a:r>
            <a:endParaRPr lang="ru-RU" sz="28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9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D:\Documents\2015 рабочий стол июнь\ями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0"/>
            <a:ext cx="7774885" cy="667875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He said…</a:t>
            </a:r>
          </a:p>
          <a:p>
            <a:endParaRPr lang="en-US" sz="11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ctr"/>
            <a:r>
              <a:rPr lang="en-US" sz="66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Ready? </a:t>
            </a:r>
          </a:p>
          <a:p>
            <a:pPr algn="ctr"/>
            <a:r>
              <a:rPr lang="en-US" sz="66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Steady? </a:t>
            </a:r>
          </a:p>
          <a:p>
            <a:r>
              <a:rPr lang="en-US" sz="66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          Go!</a:t>
            </a:r>
            <a:endParaRPr lang="ru-RU" sz="66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99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:\Documents\2015 рабочий стол июнь\ями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999513"/>
            <a:ext cx="8458083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 let freedom ring from the prodigious </a:t>
            </a:r>
            <a:r>
              <a:rPr 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hilltops of … 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536" y="4957061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400" b="1" kern="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en-US" sz="44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New Hampshire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3429000"/>
            <a:ext cx="3201646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Alabama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New </a:t>
            </a:r>
            <a:r>
              <a:rPr lang="en-US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H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ampshire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Alaska</a:t>
            </a:r>
            <a:endParaRPr lang="ru-RU" sz="2400" b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52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:\Documents\2015 рабочий стол июнь\ями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999513"/>
            <a:ext cx="8458083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Let freedom ring from the mighty mountains </a:t>
            </a:r>
            <a:r>
              <a:rPr 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of … .</a:t>
            </a:r>
            <a:endParaRPr lang="en-US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536" y="4957061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4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 New York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3429000"/>
            <a:ext cx="2444067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New </a:t>
            </a:r>
            <a:r>
              <a:rPr lang="en-US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Y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Montana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Tennessee </a:t>
            </a:r>
            <a:endParaRPr lang="ru-RU" sz="2400" b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10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:\Documents\2015 рабочий стол июнь\ями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999513"/>
            <a:ext cx="8458083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Let freedom ring from the heightening Alleghenies </a:t>
            </a:r>
            <a:r>
              <a:rPr 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of… !</a:t>
            </a:r>
            <a:endParaRPr lang="en-US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536" y="4957061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4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 Pennsylvania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3429000"/>
            <a:ext cx="2744726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Ohio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Oregon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P</a:t>
            </a: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ennsylvania</a:t>
            </a:r>
            <a:endParaRPr lang="ru-RU" sz="2400" b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:\Documents\2015 рабочий стол июнь\ями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999513"/>
            <a:ext cx="8458083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en-US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Let freedom ring from the snowcapped Rockies of </a:t>
            </a:r>
            <a:r>
              <a:rPr 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… !</a:t>
            </a:r>
            <a:endParaRPr lang="en-US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536" y="4957061"/>
            <a:ext cx="6624637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4400" b="1" kern="0" dirty="0">
                <a:solidFill>
                  <a:srgbClr val="FFFF00"/>
                </a:solidFill>
                <a:latin typeface="Arial Black" panose="020B0A04020102020204" pitchFamily="34" charset="0"/>
              </a:rPr>
              <a:t> </a:t>
            </a:r>
            <a:r>
              <a:rPr lang="en-US" sz="4400" b="1" kern="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Colorado</a:t>
            </a:r>
            <a:endParaRPr lang="en-US" sz="4400" b="1" kern="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3429000"/>
            <a:ext cx="2773516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North Dakota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Oklahoma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Colorado</a:t>
            </a:r>
            <a:endParaRPr lang="ru-RU" sz="2400" b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84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277</Words>
  <Application>Microsoft Office PowerPoint</Application>
  <PresentationFormat>Экран (4:3)</PresentationFormat>
  <Paragraphs>76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11</cp:revision>
  <dcterms:created xsi:type="dcterms:W3CDTF">2015-07-04T03:41:01Z</dcterms:created>
  <dcterms:modified xsi:type="dcterms:W3CDTF">2015-08-14T22:33:56Z</dcterms:modified>
</cp:coreProperties>
</file>