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JqsfQ7g27k?list=RDTJqsfQ7g27k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hyperlink" Target="http://img-fotki.yandex.ru/get/6203/20140578.d8/0_a6d47_46c9bc3e_M.jpg" TargetMode="External"/><Relationship Id="rId7" Type="http://schemas.openxmlformats.org/officeDocument/2006/relationships/hyperlink" Target="http://community.macmillan.org.uk/cfs-file.ashx/__key/communityserver-discussions-components-files/32036/0383.prs1.gif" TargetMode="External"/><Relationship Id="rId2" Type="http://schemas.openxmlformats.org/officeDocument/2006/relationships/hyperlink" Target="http://www.special-dictionary.com/proverbs/keywords/honey/7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ff.rentonschools.us/hle/sdufresne/images/beeflower.gif" TargetMode="External"/><Relationship Id="rId5" Type="http://schemas.openxmlformats.org/officeDocument/2006/relationships/hyperlink" Target="http://kladraz.ru/images/photos/medium/article301.jpg" TargetMode="External"/><Relationship Id="rId4" Type="http://schemas.openxmlformats.org/officeDocument/2006/relationships/hyperlink" Target="http://s41.radikal.ru/i093/0809/4a/833a041d6cb7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pecial-dictionary.com/proverbs/source/s/scottish_proverb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2.bc.edu/alaina-beyar/poohhone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4182432" cy="440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4597" y="188640"/>
            <a:ext cx="8154860" cy="286232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Honey the Sweet</a:t>
            </a:r>
          </a:p>
          <a:p>
            <a:pPr algn="ctr"/>
            <a:endParaRPr lang="ru-RU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викторина </a:t>
            </a:r>
          </a:p>
          <a:p>
            <a:pPr algn="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для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учащихся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-11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классов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4149080"/>
            <a:ext cx="467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Автор</a:t>
            </a:r>
          </a:p>
          <a:p>
            <a:pPr algn="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Ольга Михайловна Степанова </a:t>
            </a:r>
          </a:p>
          <a:p>
            <a:pPr algn="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Учитель английского языка</a:t>
            </a:r>
          </a:p>
          <a:p>
            <a:pPr algn="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 СОШ №2» </a:t>
            </a:r>
          </a:p>
          <a:p>
            <a:pPr algn="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города Цивильск </a:t>
            </a:r>
          </a:p>
          <a:p>
            <a:pPr algn="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Чувашской 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en-US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r"/>
            <a:endParaRPr lang="en-U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2015</a:t>
            </a:r>
            <a:endParaRPr lang="ru-RU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3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1268760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is </a:t>
            </a:r>
            <a:r>
              <a:rPr lang="en-US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best at the beginning, honey at the end, and wine in the middle.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Dutch Proverb</a:t>
            </a:r>
            <a:endParaRPr lang="en-US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23520" y="4675018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Oil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8" name="Picture 8" descr="http://magicofthesmokies.com/honey_bee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52" r="100000">
                        <a14:foregroundMark x1="53977" y1="7778" x2="53977" y2="7778"/>
                        <a14:foregroundMark x1="51705" y1="10000" x2="47443" y2="16667"/>
                        <a14:foregroundMark x1="88068" y1="41667" x2="90625" y2="41944"/>
                        <a14:foregroundMark x1="91477" y1="42500" x2="92898" y2="43056"/>
                        <a14:foregroundMark x1="78409" y1="55278" x2="84943" y2="55556"/>
                        <a14:foregroundMark x1="76705" y1="78889" x2="84659" y2="86111"/>
                        <a14:foregroundMark x1="43466" y1="55278" x2="44318" y2="59722"/>
                        <a14:foregroundMark x1="36080" y1="30278" x2="36080" y2="30278"/>
                        <a14:foregroundMark x1="53977" y1="26389" x2="53977" y2="32222"/>
                        <a14:foregroundMark x1="47443" y1="25278" x2="47727" y2="32222"/>
                        <a14:foregroundMark x1="44886" y1="17500" x2="44886" y2="18889"/>
                        <a14:foregroundMark x1="42614" y1="15278" x2="50284" y2="19722"/>
                        <a14:foregroundMark x1="74148" y1="72500" x2="84091" y2="7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70" y="2780928"/>
            <a:ext cx="33528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91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1131776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To a starving man </a:t>
            </a:r>
            <a:r>
              <a:rPr lang="en-US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is </a:t>
            </a:r>
            <a:r>
              <a:rPr lang="en-US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sweeter than honey.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Lithuanian Proverb</a:t>
            </a:r>
            <a:endParaRPr lang="en-US" dirty="0" smtClean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63888" y="5013176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bread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 descr="http://staff.rentonschools.us/hle/sdufresne/images/beeflow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2556"/>
            <a:ext cx="29146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4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1131776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No bees, no honey; no work, </a:t>
            </a:r>
            <a:r>
              <a:rPr lang="en-US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no … .</a:t>
            </a:r>
            <a:endParaRPr lang="en-US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Traditional Proverb</a:t>
            </a:r>
            <a:endParaRPr lang="en-US" dirty="0" smtClean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07904" y="5013176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money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2" name="Picture 4" descr="http://wondersofdisney.yolasite.com/resources/winniethepooh/poohbear/poohrunfrombe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" y="2404312"/>
            <a:ext cx="2928664" cy="368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90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1131776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>
                <a:ln w="11430"/>
                <a:solidFill>
                  <a:srgbClr val="00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bear knows seven </a:t>
            </a:r>
            <a:r>
              <a:rPr lang="en-US" dirty="0" smtClean="0">
                <a:ln w="11430"/>
                <a:solidFill>
                  <a:srgbClr val="00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and </a:t>
            </a:r>
            <a:r>
              <a:rPr lang="en-US" dirty="0">
                <a:ln w="11430"/>
                <a:solidFill>
                  <a:srgbClr val="00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they are all about honey.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>
                <a:ln w="11430"/>
                <a:solidFill>
                  <a:srgbClr val="00FF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Turkish proverb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51920" y="5013176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songs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2" name="Picture 4" descr="http://wondersofdisney.yolasite.com/resources/winniethepooh/poohbear/poohwatchb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730686"/>
            <a:ext cx="3024336" cy="437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94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1131776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It's better to eat </a:t>
            </a:r>
            <a:r>
              <a:rPr lang="en-US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and </a:t>
            </a:r>
            <a:r>
              <a:rPr lang="en-US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be happy than to eat honey and be sad.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African Proverb</a:t>
            </a:r>
            <a:endParaRPr lang="en-US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91980" y="4309914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pepper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 descr="http://4.bp.blogspot.com/-mo6PPCTu6EU/U-JUiDUpGNI/AAAAAAACV3w/nl0ckmOxvu4/s1600/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3508972" cy="29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85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1131776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First harvest honey and wax during the day, then dance and play in the open during </a:t>
            </a:r>
            <a:r>
              <a:rPr lang="en-US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… .</a:t>
            </a:r>
            <a:endParaRPr lang="en-US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Sicilian Proverb</a:t>
            </a:r>
            <a:endParaRPr lang="en-US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19872" y="4997152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evening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386" name="Picture 2" descr="https://ninoinfantil.files.wordpress.com/2014/04/gift-animado-abeja-010.gif?w=300&amp;h=2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6" y="2682180"/>
            <a:ext cx="3722542" cy="321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837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1131776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One bee makes no </a:t>
            </a:r>
            <a:r>
              <a:rPr lang="en-US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honey,  </a:t>
            </a:r>
            <a:r>
              <a:rPr lang="en-US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one grain makes no </a:t>
            </a:r>
            <a:endParaRPr lang="en-US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rice … .</a:t>
            </a:r>
            <a:endParaRPr lang="en-US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Chinese Proverb</a:t>
            </a:r>
            <a:endParaRPr lang="en-US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61825" y="4673977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soup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4" descr="http://heathersanimations.com/bees/Jose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77609"/>
            <a:ext cx="3947471" cy="299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63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-fotki.yandex.ru/get/6203/20140578.d8/0_a6d47_46c9bc3e_M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0688"/>
            <a:ext cx="5184576" cy="481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4797152"/>
            <a:ext cx="43131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The End</a:t>
            </a:r>
            <a:endParaRPr lang="ru-RU" sz="7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JqsfQ7g27k?list=RDTJqsfQ7g27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3103" y="1916832"/>
            <a:ext cx="7808868" cy="4392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2128" y="260648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Enjoy the Song, Relax…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‘Hello, Honey!’</a:t>
            </a:r>
            <a:endParaRPr lang="en-US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87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90020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www.special-dictionary.com/proverbs/keywords/honey/7.htm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img-fotki.yandex.ru/get/6203/20140578.d8/0_a6d47_46c9bc3e_M.jpg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s41.radikal.ru/i093/0809/4a/833a041d6cb7.gif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kladraz.ru/images/photos/medium/article301.jpg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staff.rentonschools.us/hle/sdufresne/images/beeflower.gif</a:t>
            </a:r>
            <a:endParaRPr lang="en-US" dirty="0" smtClean="0"/>
          </a:p>
          <a:p>
            <a:r>
              <a:rPr lang="en-US" dirty="0">
                <a:hlinkClick r:id="rId7"/>
              </a:rPr>
              <a:t>http://community.macmillan.org.uk/cfs-file.ashx/__</a:t>
            </a:r>
            <a:r>
              <a:rPr lang="en-US" dirty="0" smtClean="0">
                <a:hlinkClick r:id="rId7"/>
              </a:rPr>
              <a:t>key/communityserver-discussions-components-files/32036/0383.prs1.gif</a:t>
            </a:r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620688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Sources</a:t>
            </a:r>
            <a:endParaRPr lang="ru-RU" dirty="0"/>
          </a:p>
        </p:txBody>
      </p:sp>
      <p:pic>
        <p:nvPicPr>
          <p:cNvPr id="14340" name="Picture 4" descr="http://www.imgnly.com/wp-content/uploads/2014/05/Honeybee-says-goodbye-to-flowers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46270"/>
            <a:ext cx="3816424" cy="311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77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1131776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r"/>
            <a:r>
              <a:rPr lang="en-US" b="0" dirty="0">
                <a:solidFill>
                  <a:srgbClr val="555555"/>
                </a:solidFill>
                <a:effectLst/>
                <a:latin typeface="Arial Black" panose="020B0A04020102020204" pitchFamily="34" charset="0"/>
              </a:rPr>
              <a:t>Bees that have honey in their </a:t>
            </a:r>
            <a:r>
              <a:rPr lang="en-US" b="0" dirty="0" smtClean="0">
                <a:solidFill>
                  <a:srgbClr val="555555"/>
                </a:solidFill>
                <a:effectLst/>
                <a:latin typeface="Arial Black" panose="020B0A04020102020204" pitchFamily="34" charset="0"/>
              </a:rPr>
              <a:t>mouths </a:t>
            </a:r>
            <a:r>
              <a:rPr lang="en-US" b="0" dirty="0">
                <a:solidFill>
                  <a:srgbClr val="555555"/>
                </a:solidFill>
                <a:effectLst/>
                <a:latin typeface="Arial Black" panose="020B0A04020102020204" pitchFamily="34" charset="0"/>
              </a:rPr>
              <a:t>have stings in </a:t>
            </a:r>
            <a:r>
              <a:rPr lang="en-US" b="0" dirty="0" smtClean="0">
                <a:solidFill>
                  <a:srgbClr val="555555"/>
                </a:solidFill>
                <a:effectLst/>
                <a:latin typeface="Arial Black" panose="020B0A04020102020204" pitchFamily="34" charset="0"/>
              </a:rPr>
              <a:t>their</a:t>
            </a:r>
            <a:r>
              <a:rPr lang="en-US" b="0" dirty="0">
                <a:solidFill>
                  <a:srgbClr val="555555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b="0" dirty="0" smtClean="0">
                <a:solidFill>
                  <a:srgbClr val="555555"/>
                </a:solidFill>
                <a:effectLst/>
                <a:latin typeface="Arial Black" panose="020B0A04020102020204" pitchFamily="34" charset="0"/>
              </a:rPr>
              <a:t>… .</a:t>
            </a:r>
            <a:endParaRPr lang="ru-RU" b="0" dirty="0" smtClean="0">
              <a:solidFill>
                <a:srgbClr val="555555"/>
              </a:solidFill>
              <a:effectLst/>
              <a:latin typeface="Arial Black" panose="020B0A04020102020204" pitchFamily="34" charset="0"/>
            </a:endParaRPr>
          </a:p>
          <a:p>
            <a:pPr algn="r"/>
            <a:r>
              <a:rPr lang="en-US" b="0" dirty="0" smtClean="0">
                <a:solidFill>
                  <a:srgbClr val="4EA8DE"/>
                </a:solidFill>
                <a:effectLst/>
                <a:latin typeface="Arial Black" panose="020B0A04020102020204" pitchFamily="34" charset="0"/>
                <a:hlinkClick r:id="rId2"/>
              </a:rPr>
              <a:t>Scottish </a:t>
            </a:r>
            <a:r>
              <a:rPr lang="en-US" b="0" dirty="0">
                <a:solidFill>
                  <a:srgbClr val="4EA8DE"/>
                </a:solidFill>
                <a:effectLst/>
                <a:latin typeface="Arial Black" panose="020B0A04020102020204" pitchFamily="34" charset="0"/>
                <a:hlinkClick r:id="rId2"/>
              </a:rPr>
              <a:t>Proverb</a:t>
            </a:r>
            <a:endParaRPr lang="en-US" b="0" i="0" dirty="0">
              <a:solidFill>
                <a:srgbClr val="555555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96136" y="4941168"/>
            <a:ext cx="266429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tails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7" b="100000" l="10000" r="95400">
                        <a14:foregroundMark x1="54200" y1="14540" x2="50000" y2="19585"/>
                        <a14:foregroundMark x1="36600" y1="21365" x2="36600" y2="27300"/>
                        <a14:foregroundMark x1="78000" y1="61721" x2="80400" y2="64392"/>
                        <a14:foregroundMark x1="36200" y1="50742" x2="32400" y2="54303"/>
                        <a14:foregroundMark x1="49000" y1="60237" x2="45200" y2="67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3212976"/>
            <a:ext cx="4709607" cy="284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62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1131776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Honey in his mouth</a:t>
            </a:r>
            <a:r>
              <a:rPr lang="en-US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  <a:endParaRPr lang="en-US" sz="100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knives in </a:t>
            </a:r>
            <a:r>
              <a:rPr lang="en-US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his … .</a:t>
            </a:r>
            <a:endParaRPr lang="en-US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Chinese Proverb</a:t>
            </a:r>
            <a:endParaRPr lang="en-US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33303" y="4681807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heart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6" y="2941397"/>
            <a:ext cx="3406382" cy="312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97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1131776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Flies are easier caught with honey than </a:t>
            </a:r>
            <a:r>
              <a:rPr lang="en-US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with … .</a:t>
            </a:r>
            <a:endParaRPr lang="en-US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French Proverb</a:t>
            </a:r>
            <a:endParaRPr lang="en-US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07904" y="4869160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vinegar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6" name="Picture 4" descr="http://p4elka48.ucoz.ru/pchela_mam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05942"/>
            <a:ext cx="2544238" cy="356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663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1131776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He that has not money in his </a:t>
            </a:r>
            <a:r>
              <a:rPr lang="en-US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should </a:t>
            </a:r>
            <a:r>
              <a:rPr lang="en-US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have honey in his mouth.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French Proverb</a:t>
            </a:r>
            <a:endParaRPr lang="en-US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0" y="4661545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purse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691" y="2587983"/>
            <a:ext cx="2757239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09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1131776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What's the use of putting honey in an </a:t>
            </a:r>
            <a:r>
              <a:rPr lang="en-US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ass's … .</a:t>
            </a:r>
            <a:endParaRPr lang="en-US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German Proverb</a:t>
            </a:r>
            <a:endParaRPr lang="en-US" dirty="0" smtClean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65600" y="4797152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mouth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34" y="2996952"/>
            <a:ext cx="3114215" cy="310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89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1131776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Who divides honey with </a:t>
            </a:r>
            <a:r>
              <a:rPr lang="en-US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… , </a:t>
            </a:r>
            <a:r>
              <a:rPr lang="en-US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will be like to get the lesser share..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Italian Proverb</a:t>
            </a:r>
            <a:endParaRPr lang="en-US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44008" y="4309914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bear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http://liubavyshka.ru/_ph/125/2/45624007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22" y="3006248"/>
            <a:ext cx="3788652" cy="301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914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1131776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When the sea turned into honey, the poor man lost </a:t>
            </a:r>
            <a:r>
              <a:rPr lang="en-US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his … .</a:t>
            </a:r>
            <a:endParaRPr lang="en-US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Bulgarian Proverb</a:t>
            </a:r>
            <a:endParaRPr lang="en-US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24389" y="4797152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spoon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 descr="http://s41.radikal.ru/i093/0809/4a/833a041d6cb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9" y="2249245"/>
            <a:ext cx="3308373" cy="383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41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1131776"/>
            <a:ext cx="81369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>
                <a:ln w="11430"/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Honeyed speech often conceals </a:t>
            </a:r>
            <a:r>
              <a:rPr lang="en-US" dirty="0" smtClean="0">
                <a:ln w="11430"/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… and </a:t>
            </a:r>
            <a:r>
              <a:rPr lang="en-US" dirty="0">
                <a:ln w="11430"/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gall.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dirty="0">
                <a:ln w="11430"/>
                <a:solidFill>
                  <a:schemeClr val="bg2">
                    <a:lumMod val="25000"/>
                    <a:lumOff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Danish Proverb</a:t>
            </a:r>
            <a:endParaRPr lang="en-US" dirty="0" smtClean="0">
              <a:ln w="11430"/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39952" y="4661545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poison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 descr="http://kladraz.ru/images/photos/medium/article3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5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3" y="2614242"/>
            <a:ext cx="3389265" cy="360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18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132</TotalTime>
  <Words>308</Words>
  <Application>Microsoft Office PowerPoint</Application>
  <PresentationFormat>Экран (4:3)</PresentationFormat>
  <Paragraphs>69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16</cp:revision>
  <dcterms:created xsi:type="dcterms:W3CDTF">2015-08-14T20:48:37Z</dcterms:created>
  <dcterms:modified xsi:type="dcterms:W3CDTF">2015-08-14T23:11:43Z</dcterms:modified>
</cp:coreProperties>
</file>