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/>
                <a:ea typeface="Batang" panose="02030600000101010101" pitchFamily="18" charset="-127"/>
                <a:cs typeface="Arial" panose="020B0604020202020204" pitchFamily="34" charset="0"/>
              </a:rPr>
              <a:t>Шаблон для презентации </a:t>
            </a:r>
            <a:br>
              <a:rPr lang="ru-RU" b="1" dirty="0">
                <a:latin typeface="Times New Roman"/>
                <a:ea typeface="Batang" panose="02030600000101010101" pitchFamily="18" charset="-127"/>
                <a:cs typeface="Arial" panose="020B0604020202020204" pitchFamily="34" charset="0"/>
              </a:rPr>
            </a:br>
            <a:r>
              <a:rPr lang="ru-RU" b="1" dirty="0" smtClean="0">
                <a:latin typeface="Times New Roman"/>
                <a:ea typeface="Batang" panose="02030600000101010101" pitchFamily="18" charset="-127"/>
                <a:cs typeface="Arial" panose="020B0604020202020204" pitchFamily="34" charset="0"/>
              </a:rPr>
              <a:t>«Математический бой»</a:t>
            </a:r>
            <a:r>
              <a:rPr lang="ru-RU" b="1" dirty="0">
                <a:latin typeface="Times New Roman"/>
                <a:ea typeface="Batang" panose="02030600000101010101" pitchFamily="18" charset="-127"/>
                <a:cs typeface="Arial" panose="020B0604020202020204" pitchFamily="34" charset="0"/>
              </a:rPr>
              <a:t/>
            </a:r>
            <a:br>
              <a:rPr lang="ru-RU" b="1" dirty="0">
                <a:latin typeface="Times New Roman"/>
                <a:ea typeface="Batang" panose="02030600000101010101" pitchFamily="18" charset="-127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149080"/>
            <a:ext cx="6400800" cy="17526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Даниловская</a:t>
            </a:r>
            <a:r>
              <a:rPr lang="ru-RU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Ольга Николаевна,</a:t>
            </a:r>
          </a:p>
          <a:p>
            <a:pPr lvl="0"/>
            <a:r>
              <a:rPr lang="ru-RU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учитель математики МОУ «С(К)ОШИ № 4»</a:t>
            </a:r>
          </a:p>
          <a:p>
            <a:pPr lvl="0"/>
            <a:r>
              <a:rPr lang="ru-RU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Магнитогорск, Челябинская область, 2015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4063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32720" y="241077"/>
            <a:ext cx="5328592" cy="156966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Математический бой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383"/>
            <a:ext cx="2289969" cy="149378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4953833"/>
            <a:ext cx="1972444" cy="1904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21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022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2839704"/>
            <a:ext cx="39604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иллюстраций</a:t>
            </a:r>
          </a:p>
          <a:p>
            <a:pPr algn="ctr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http://cs624326.vk.me/v624326214/37f4b/bo9NRm33juc.jpg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88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30</Words>
  <Application>Microsoft Office PowerPoint</Application>
  <PresentationFormat>Экран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Шаблон для презентации  «Математический бой»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Оленька привет</dc:creator>
  <cp:lastModifiedBy>hp 1</cp:lastModifiedBy>
  <cp:revision>3</cp:revision>
  <dcterms:created xsi:type="dcterms:W3CDTF">2015-08-16T15:09:52Z</dcterms:created>
  <dcterms:modified xsi:type="dcterms:W3CDTF">2015-08-16T15:54:37Z</dcterms:modified>
</cp:coreProperties>
</file>