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1" r:id="rId3"/>
    <p:sldId id="270" r:id="rId4"/>
    <p:sldId id="256" r:id="rId5"/>
    <p:sldId id="257" r:id="rId6"/>
    <p:sldId id="258" r:id="rId7"/>
    <p:sldId id="268" r:id="rId8"/>
    <p:sldId id="274" r:id="rId9"/>
    <p:sldId id="278" r:id="rId10"/>
    <p:sldId id="277" r:id="rId11"/>
    <p:sldId id="280" r:id="rId12"/>
    <p:sldId id="279" r:id="rId13"/>
    <p:sldId id="282" r:id="rId14"/>
    <p:sldId id="276" r:id="rId15"/>
    <p:sldId id="281" r:id="rId16"/>
    <p:sldId id="283" r:id="rId17"/>
    <p:sldId id="260" r:id="rId18"/>
    <p:sldId id="285" r:id="rId19"/>
    <p:sldId id="284" r:id="rId20"/>
    <p:sldId id="28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10C-F41D-45F2-864F-2B9DF8BFB6DF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0676-FF5D-47AF-BD27-7E39F55B4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10C-F41D-45F2-864F-2B9DF8BFB6DF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0676-FF5D-47AF-BD27-7E39F55B4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10C-F41D-45F2-864F-2B9DF8BFB6DF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0676-FF5D-47AF-BD27-7E39F55B4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10C-F41D-45F2-864F-2B9DF8BFB6DF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0676-FF5D-47AF-BD27-7E39F55B4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10C-F41D-45F2-864F-2B9DF8BFB6DF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0676-FF5D-47AF-BD27-7E39F55B4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10C-F41D-45F2-864F-2B9DF8BFB6DF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0676-FF5D-47AF-BD27-7E39F55B4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10C-F41D-45F2-864F-2B9DF8BFB6DF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0676-FF5D-47AF-BD27-7E39F55B4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10C-F41D-45F2-864F-2B9DF8BFB6DF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0676-FF5D-47AF-BD27-7E39F55B4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10C-F41D-45F2-864F-2B9DF8BFB6DF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0676-FF5D-47AF-BD27-7E39F55B4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10C-F41D-45F2-864F-2B9DF8BFB6DF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0676-FF5D-47AF-BD27-7E39F55B4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10C-F41D-45F2-864F-2B9DF8BFB6DF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0676-FF5D-47AF-BD27-7E39F55B4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5310C-F41D-45F2-864F-2B9DF8BFB6DF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30676-FF5D-47AF-BD27-7E39F55B4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ollenkka.com/backgrounds/index.php?cont=green&amp;n=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F:\Фото\Поездки заграницу\4. Британия, 2013\БРИТАНИЯ , июнь 2013\1. ENGLAND\1. Cambridge\Для фильма Cambridge\Cambridge\12. Британия май-июнь 2013 074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0" y="5380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/>
              <a:t>Шайдурова Валентина Федоровна</a:t>
            </a:r>
          </a:p>
          <a:p>
            <a:pPr algn="r"/>
            <a:r>
              <a:rPr lang="ru-RU" b="1" dirty="0" smtClean="0"/>
              <a:t>Учитель английского языка</a:t>
            </a:r>
          </a:p>
          <a:p>
            <a:pPr algn="r"/>
            <a:r>
              <a:rPr lang="ru-RU" b="1" dirty="0" smtClean="0"/>
              <a:t>ГБОУ «Школа №106»</a:t>
            </a:r>
          </a:p>
          <a:p>
            <a:pPr algn="r"/>
            <a:r>
              <a:rPr lang="ru-RU" b="1" dirty="0" smtClean="0"/>
              <a:t>Санкт-Петербург</a:t>
            </a:r>
          </a:p>
          <a:p>
            <a:pPr algn="r"/>
            <a:r>
              <a:rPr lang="ru-RU" b="1" dirty="0" smtClean="0"/>
              <a:t>2015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3928" y="1700808"/>
            <a:ext cx="34633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Cambridge,</a:t>
            </a:r>
          </a:p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England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F:\Фото\Поездки заграницу\4. Британия, 2013\БРИТАНИЯ , июнь 2013\1. ENGLAND\1. Cambridge\Для фильма Cambridge\Cambridge\21. Британия май-июнь 2013 068.JPG"/>
          <p:cNvPicPr>
            <a:picLocks noChangeAspect="1" noChangeArrowheads="1"/>
          </p:cNvPicPr>
          <p:nvPr/>
        </p:nvPicPr>
        <p:blipFill>
          <a:blip r:embed="rId3" cstate="print"/>
          <a:srcRect t="33712" r="40820"/>
          <a:stretch>
            <a:fillRect/>
          </a:stretch>
        </p:blipFill>
        <p:spPr bwMode="auto">
          <a:xfrm>
            <a:off x="0" y="0"/>
            <a:ext cx="4446745" cy="3735633"/>
          </a:xfrm>
          <a:prstGeom prst="rect">
            <a:avLst/>
          </a:prstGeom>
          <a:noFill/>
        </p:spPr>
      </p:pic>
      <p:pic>
        <p:nvPicPr>
          <p:cNvPr id="5" name="Picture 2" descr="F:\Фото\Поездки заграницу\4. Британия, 2013\БРИТАНИЯ , июнь 2013\1. ENGLAND\1. Cambridge\Для фильма Cambridge\Cambridge\20. Британия май-июнь 2013 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998222"/>
            <a:ext cx="6516216" cy="4887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F:\Фото\Поездки заграницу\4. Британия, 2013\БРИТАНИЯ , июнь 2013\1. ENGLAND\1. Cambridge\Для фильма Cambridge\Cambridge\21. Британия май-июнь 2013 215.JPG"/>
          <p:cNvPicPr>
            <a:picLocks noChangeAspect="1" noChangeArrowheads="1"/>
          </p:cNvPicPr>
          <p:nvPr/>
        </p:nvPicPr>
        <p:blipFill>
          <a:blip r:embed="rId3" cstate="print"/>
          <a:srcRect l="6685" t="13615" r="10016" b="4114"/>
          <a:stretch>
            <a:fillRect/>
          </a:stretch>
        </p:blipFill>
        <p:spPr bwMode="auto">
          <a:xfrm>
            <a:off x="0" y="188640"/>
            <a:ext cx="3888432" cy="2880320"/>
          </a:xfrm>
          <a:prstGeom prst="rect">
            <a:avLst/>
          </a:prstGeom>
          <a:noFill/>
        </p:spPr>
      </p:pic>
      <p:pic>
        <p:nvPicPr>
          <p:cNvPr id="8195" name="Picture 3" descr="F:\Фото\Поездки заграницу\4. Британия, 2013\БРИТАНИЯ , июнь 2013\1. ENGLAND\1. Cambridge\Для фильма Cambridge\Cambridge\22. Британия май-июнь 2013 2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5883" y="2636912"/>
            <a:ext cx="5628117" cy="4221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F:\Фото\Поездки заграницу\4. Британия, 2013\БРИТАНИЯ , июнь 2013\1. ENGLAND\1. Cambridge\Для фильма Cambridge\Cambridge\22а. Британия май-июнь 2013 107.JPG"/>
          <p:cNvPicPr>
            <a:picLocks noChangeAspect="1" noChangeArrowheads="1"/>
          </p:cNvPicPr>
          <p:nvPr/>
        </p:nvPicPr>
        <p:blipFill>
          <a:blip r:embed="rId3" cstate="print"/>
          <a:srcRect l="6688" t="12600" r="5901"/>
          <a:stretch>
            <a:fillRect/>
          </a:stretch>
        </p:blipFill>
        <p:spPr bwMode="auto">
          <a:xfrm>
            <a:off x="0" y="0"/>
            <a:ext cx="3804398" cy="2852936"/>
          </a:xfrm>
          <a:prstGeom prst="rect">
            <a:avLst/>
          </a:prstGeom>
          <a:noFill/>
        </p:spPr>
      </p:pic>
      <p:pic>
        <p:nvPicPr>
          <p:cNvPr id="9219" name="Picture 3" descr="F:\Фото\Поездки заграницу\4. Британия, 2013\БРИТАНИЯ , июнь 2013\1. ENGLAND\1. Cambridge\Для фильма Cambridge\Cambridge\22б. Британия май-июнь 2013 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7852" y="2420888"/>
            <a:ext cx="5916149" cy="4437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F:\Фото\Поездки заграницу\4. Британия, 2013\БРИТАНИЯ , июнь 2013\1. ENGLAND\1. Cambridge\Для фильма Cambridge\Cambridge\24. Британия май-июнь 2013 147.JPG"/>
          <p:cNvPicPr>
            <a:picLocks noChangeAspect="1" noChangeArrowheads="1"/>
          </p:cNvPicPr>
          <p:nvPr/>
        </p:nvPicPr>
        <p:blipFill>
          <a:blip r:embed="rId3" cstate="print"/>
          <a:srcRect l="6601" t="51050" r="51400" b="10101"/>
          <a:stretch>
            <a:fillRect/>
          </a:stretch>
        </p:blipFill>
        <p:spPr bwMode="auto">
          <a:xfrm>
            <a:off x="0" y="188640"/>
            <a:ext cx="2160240" cy="2664296"/>
          </a:xfrm>
          <a:prstGeom prst="rect">
            <a:avLst/>
          </a:prstGeom>
          <a:noFill/>
        </p:spPr>
      </p:pic>
      <p:pic>
        <p:nvPicPr>
          <p:cNvPr id="10243" name="Picture 3" descr="F:\Фото\Поездки заграницу\4. Британия, 2013\БРИТАНИЯ , июнь 2013\1. ENGLAND\1. Cambridge\Для фильма Cambridge\Cambridge\23. Британия май-июнь 2013 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700808"/>
            <a:ext cx="6876256" cy="5157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F:\Фото\Поездки заграницу\4. Британия, 2013\БРИТАНИЯ , июнь 2013\1. ENGLAND\1. Cambridge\Для фильма Cambridge\Cambridge\38. Британия май-июнь 2013 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F:\Фото\Поездки заграницу\4. Британия, 2013\БРИТАНИЯ , июнь 2013\1. ENGLAND\1. Cambridge\Для фильма Cambridge\Cambridge\29. Британия май-июнь 2013 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F:\Фото\Поездки заграницу\4. Британия, 2013\БРИТАНИЯ , июнь 2013\1. ENGLAND\1. Cambridge\Для фильма Cambridge\Cambridge\28. Британия май-июнь 2013 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15816" y="692696"/>
            <a:ext cx="5317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Students  of the King’s College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Британия май-июнь 2013 210.JPG"/>
          <p:cNvPicPr>
            <a:picLocks noChangeAspect="1"/>
          </p:cNvPicPr>
          <p:nvPr/>
        </p:nvPicPr>
        <p:blipFill>
          <a:blip r:embed="rId3" cstate="print"/>
          <a:srcRect r="15000"/>
          <a:stretch>
            <a:fillRect/>
          </a:stretch>
        </p:blipFill>
        <p:spPr>
          <a:xfrm>
            <a:off x="0" y="2113916"/>
            <a:ext cx="3024336" cy="4744084"/>
          </a:xfrm>
          <a:prstGeom prst="rect">
            <a:avLst/>
          </a:prstGeom>
        </p:spPr>
      </p:pic>
      <p:pic>
        <p:nvPicPr>
          <p:cNvPr id="6" name="Picture 5" descr="Британия май-июнь 2013 248.JPG"/>
          <p:cNvPicPr>
            <a:picLocks noChangeAspect="1"/>
          </p:cNvPicPr>
          <p:nvPr/>
        </p:nvPicPr>
        <p:blipFill>
          <a:blip r:embed="rId4" cstate="print"/>
          <a:srcRect l="17713" r="25588"/>
          <a:stretch>
            <a:fillRect/>
          </a:stretch>
        </p:blipFill>
        <p:spPr>
          <a:xfrm>
            <a:off x="5903640" y="0"/>
            <a:ext cx="3240360" cy="4286250"/>
          </a:xfrm>
          <a:prstGeom prst="rect">
            <a:avLst/>
          </a:prstGeom>
        </p:spPr>
      </p:pic>
      <p:pic>
        <p:nvPicPr>
          <p:cNvPr id="8" name="Picture 7" descr="Британия май-июнь 2013 328.JPG"/>
          <p:cNvPicPr>
            <a:picLocks noChangeAspect="1"/>
          </p:cNvPicPr>
          <p:nvPr/>
        </p:nvPicPr>
        <p:blipFill>
          <a:blip r:embed="rId5" cstate="print"/>
          <a:srcRect l="30455" t="14816" r="42383"/>
          <a:stretch>
            <a:fillRect/>
          </a:stretch>
        </p:blipFill>
        <p:spPr>
          <a:xfrm>
            <a:off x="3131840" y="0"/>
            <a:ext cx="2376264" cy="5589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3888" y="5589240"/>
            <a:ext cx="4099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Students</a:t>
            </a:r>
            <a:r>
              <a:rPr lang="en-US" sz="3200" dirty="0" smtClean="0"/>
              <a:t> 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work up</a:t>
            </a:r>
          </a:p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in their free time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F:\Фото\Поездки заграницу\4. Британия, 2013\БРИТАНИЯ , июнь 2013\1. ENGLAND\1. Cambridge\Для фильма Cambridge\Cambridge\53. Британия май-июнь 2013 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F:\Фото\Поездки заграницу\4. Британия, 2013\БРИТАНИЯ , июнь 2013\1. ENGLAND\1. Cambridge\Для фильма Cambridge\Cambridge\70. Британия май-июнь 2013 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87824" y="548680"/>
            <a:ext cx="4262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omic Sans MS" pitchFamily="66" charset="0"/>
              </a:rPr>
              <a:t>Ice Cream Box</a:t>
            </a:r>
            <a:endParaRPr lang="ru-RU" sz="4400" b="1" dirty="0">
              <a:latin typeface="Comic Sans MS" pitchFamily="66" charset="0"/>
            </a:endParaRPr>
          </a:p>
        </p:txBody>
      </p:sp>
      <p:pic>
        <p:nvPicPr>
          <p:cNvPr id="5" name="Picture 2" descr="F:\Фото\Поездки заграницу\4. Британия, 2013\БРИТАНИЯ , июнь 2013\1. ENGLAND\1. Cambridge\Для фильма Cambridge\Cambridge\69. Британия май-июнь 2013 337.JPG"/>
          <p:cNvPicPr>
            <a:picLocks noChangeAspect="1" noChangeArrowheads="1"/>
          </p:cNvPicPr>
          <p:nvPr/>
        </p:nvPicPr>
        <p:blipFill>
          <a:blip r:embed="rId4" cstate="print"/>
          <a:srcRect l="10533" t="15254" r="12860" b="4309"/>
          <a:stretch>
            <a:fillRect/>
          </a:stretch>
        </p:blipFill>
        <p:spPr bwMode="auto">
          <a:xfrm>
            <a:off x="0" y="2070179"/>
            <a:ext cx="3419872" cy="4787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F:\Фото\Поездки заграницу\4. Британия, 2013\БРИТАНИЯ , июнь 2013\1. ENGLAND\1. Cambridge\Для фильма Cambridge\Cambridge\12. Британия май-июнь 2013 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19872" y="5661248"/>
            <a:ext cx="34270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The river Cam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520" y="1844824"/>
            <a:ext cx="52631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Фотографии</a:t>
            </a:r>
          </a:p>
          <a:p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автора презентации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5" descr="45. Британия май-июнь 2013 201.JPG"/>
          <p:cNvPicPr>
            <a:picLocks noChangeAspect="1"/>
          </p:cNvPicPr>
          <p:nvPr/>
        </p:nvPicPr>
        <p:blipFill>
          <a:blip r:embed="rId3" cstate="print"/>
          <a:srcRect l="23047" r="19337"/>
          <a:stretch>
            <a:fillRect/>
          </a:stretch>
        </p:blipFill>
        <p:spPr>
          <a:xfrm>
            <a:off x="5076056" y="764704"/>
            <a:ext cx="3672408" cy="47804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41490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4"/>
              </a:rPr>
              <a:t>http://www.ollenkka.com/backgrounds/index.php?cont=green&amp;n=1</a:t>
            </a:r>
            <a:r>
              <a:rPr lang="ru-RU" dirty="0" smtClean="0"/>
              <a:t>  фон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51520" y="1305342"/>
            <a:ext cx="8352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- город  на реке Кэм в Восточной Англии, 90 км от Лондона</a:t>
            </a:r>
            <a:endParaRPr lang="en-US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- население 100 тыс жителей.</a:t>
            </a:r>
          </a:p>
          <a:p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- старинный университетский центр Англии , 13 век</a:t>
            </a:r>
          </a:p>
          <a:p>
            <a:pPr>
              <a:buFontTx/>
              <a:buChar char="-"/>
            </a:pP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образование  университета является  эталоном       </a:t>
            </a: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 качества  на протяжении  уже 8 веков </a:t>
            </a:r>
          </a:p>
          <a:p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- учились Исаак Ньютон, Эрнст Резерфорд, принц Чарльз</a:t>
            </a:r>
          </a:p>
          <a:p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в настоящее время в университете 28  колледжей</a:t>
            </a:r>
          </a:p>
          <a:p>
            <a:pPr algn="ctr">
              <a:buFontTx/>
              <a:buChar char="-"/>
            </a:pP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-  туристов  более 3,5 миллионов в год</a:t>
            </a:r>
          </a:p>
        </p:txBody>
      </p:sp>
      <p:sp>
        <p:nvSpPr>
          <p:cNvPr id="5" name="Rectangle 4"/>
          <p:cNvSpPr/>
          <p:nvPr/>
        </p:nvSpPr>
        <p:spPr>
          <a:xfrm>
            <a:off x="2843808" y="332656"/>
            <a:ext cx="32544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  <a:latin typeface="Comic Sans MS" pitchFamily="66" charset="0"/>
              </a:rPr>
              <a:t>Cambridge</a:t>
            </a:r>
            <a:endParaRPr lang="ru-RU" sz="48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Британия май-июнь 2013 101.JPG"/>
          <p:cNvPicPr>
            <a:picLocks noChangeAspect="1"/>
          </p:cNvPicPr>
          <p:nvPr/>
        </p:nvPicPr>
        <p:blipFill>
          <a:blip r:embed="rId3" cstate="print"/>
          <a:srcRect b="9484"/>
          <a:stretch>
            <a:fillRect/>
          </a:stretch>
        </p:blipFill>
        <p:spPr>
          <a:xfrm>
            <a:off x="-1" y="1916832"/>
            <a:ext cx="4094151" cy="4941168"/>
          </a:xfrm>
          <a:prstGeom prst="rect">
            <a:avLst/>
          </a:prstGeom>
        </p:spPr>
      </p:pic>
      <p:pic>
        <p:nvPicPr>
          <p:cNvPr id="8" name="Picture 7" descr="Британия май-июнь 2013 1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88640"/>
            <a:ext cx="5148064" cy="386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3968" y="4725144"/>
            <a:ext cx="486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Comic Sans MS" pitchFamily="66" charset="0"/>
              </a:rPr>
              <a:t>Spring in Cambridge </a:t>
            </a:r>
            <a:endParaRPr lang="ru-RU" sz="36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5" descr="Британия май-июнь 2013 087.JPG"/>
          <p:cNvPicPr>
            <a:picLocks noChangeAspect="1"/>
          </p:cNvPicPr>
          <p:nvPr/>
        </p:nvPicPr>
        <p:blipFill>
          <a:blip r:embed="rId3" cstate="print"/>
          <a:srcRect t="52234" r="13775"/>
          <a:stretch>
            <a:fillRect/>
          </a:stretch>
        </p:blipFill>
        <p:spPr>
          <a:xfrm>
            <a:off x="3203848" y="0"/>
            <a:ext cx="5940152" cy="2467985"/>
          </a:xfrm>
          <a:prstGeom prst="roundRect">
            <a:avLst/>
          </a:prstGeom>
        </p:spPr>
      </p:pic>
      <p:pic>
        <p:nvPicPr>
          <p:cNvPr id="7" name="Picture 6" descr="Британия май-июнь 2013 1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10898"/>
            <a:ext cx="5796136" cy="4347102"/>
          </a:xfrm>
          <a:prstGeom prst="round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Британия май-июнь 2013 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96952"/>
            <a:ext cx="5148064" cy="3861048"/>
          </a:xfrm>
          <a:prstGeom prst="roundRect">
            <a:avLst/>
          </a:prstGeom>
        </p:spPr>
      </p:pic>
      <p:pic>
        <p:nvPicPr>
          <p:cNvPr id="8" name="Picture 7" descr="Британия май-июнь 2013 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5434" y="-171400"/>
            <a:ext cx="5088566" cy="3816424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1052736"/>
            <a:ext cx="29033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You can see </a:t>
            </a:r>
          </a:p>
          <a:p>
            <a:pPr algn="ctr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a lot of bikes</a:t>
            </a:r>
          </a:p>
          <a:p>
            <a:pPr algn="ctr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in Cambridge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4293096"/>
            <a:ext cx="292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Фото\Поездки заграницу\4. Британия, 2013\БРИТАНИЯ , июнь 2013\1. ENGLAND\1. Cambridge\Для фильма Cambridge\Cambridge\15а. Британия май-июнь 2013 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5040560" cy="3780541"/>
          </a:xfrm>
          <a:prstGeom prst="rect">
            <a:avLst/>
          </a:prstGeom>
          <a:noFill/>
        </p:spPr>
      </p:pic>
      <p:pic>
        <p:nvPicPr>
          <p:cNvPr id="1027" name="Picture 3" descr="F:\Фото\Поездки заграницу\4. Британия, 2013\БРИТАНИЯ , июнь 2013\1. ENGLAND\1. Cambridge\Для фильма Cambridge\Cambridge\16. Британия май-июнь 2013 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0"/>
            <a:ext cx="3489852" cy="46531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1720" y="5013176"/>
            <a:ext cx="4583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“</a:t>
            </a:r>
            <a:r>
              <a:rPr lang="en-US" sz="3200" b="1" dirty="0" smtClean="0">
                <a:solidFill>
                  <a:srgbClr val="C00000"/>
                </a:solidFill>
              </a:rPr>
              <a:t>Red” symbols of England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F:\Фото\Поездки заграницу\4. Британия, 2013\БРИТАНИЯ , июнь 2013\1. ENGLAND\1. Cambridge\Для фильма Cambridge\Cambridge\18. Британия май-июнь 2013 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24744"/>
            <a:ext cx="6156176" cy="4617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F:\Фото\Поездки заграницу\4. Британия, 2013\БРИТАНИЯ , июнь 2013\1. ENGLAND\1. Cambridge\Для фильма Cambridge\Cambridge\19а. Британия май-июнь 2013 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128</Words>
  <Application>Microsoft Office PowerPoint</Application>
  <PresentationFormat>On-screen Show (4:3)</PresentationFormat>
  <Paragraphs>36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acer</cp:lastModifiedBy>
  <cp:revision>47</cp:revision>
  <dcterms:created xsi:type="dcterms:W3CDTF">2013-06-26T15:48:50Z</dcterms:created>
  <dcterms:modified xsi:type="dcterms:W3CDTF">2015-08-17T12:49:34Z</dcterms:modified>
</cp:coreProperties>
</file>