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C9DA-4DBC-409D-9F9F-4DB097ECF0CD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3027-D476-40C5-89CF-A1C18F158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Фото\Поездки заграницу\4. Британия, 2013\БРИТАНИЯ , июнь 2013\1. ENGLAND\1. Cambridge\Для фильма Cambridge\Cambridge\12. Британия май-июнь 2013 074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</a:p>
          <a:p>
            <a:pPr algn="r"/>
            <a:r>
              <a:rPr lang="ru-RU" b="1" dirty="0" smtClean="0"/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4922" y="1340768"/>
            <a:ext cx="34633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Cambridge,</a:t>
            </a:r>
          </a:p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ngland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949280"/>
            <a:ext cx="1987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Шаблон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Фото\Поездки заграницу\4. Британия, 2013\БРИТАНИЯ , июнь 2013\1. ENGLAND\1. Cambridge\Для фильма Cambridge\Cambridge\12. Британия май-июнь 2013 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5661248"/>
            <a:ext cx="3427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river Cam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Фото\Поездки заграницу\4. Британия, 2013\БРИТАНИЯ , июнь 2013\1. ENGLAND\1. Cambridge\Для фильма Cambridge\Cambridge\12. Британия май-июнь 2013 074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F:\Фото\Поездки заграницу\4. Британия, 2013\БРИТАНИЯ , июнь 2013\1. ENGLAND\1. Cambridge\Для фильма Cambridge\Cambridge\38. Британия май-июнь 2013 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980728"/>
            <a:ext cx="3394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King’s College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F:\Фото\Поездки заграницу\4. Британия, 2013\БРИТАНИЯ , июнь 2013\1. ENGLAND\1. Cambridge\Для фильма Cambridge\Cambridge\38. Британия май-июнь 2013 276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 Diagonal Corner Rectangle 3"/>
          <p:cNvSpPr/>
          <p:nvPr/>
        </p:nvSpPr>
        <p:spPr>
          <a:xfrm>
            <a:off x="0" y="0"/>
            <a:ext cx="4860032" cy="68407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9752" y="1700808"/>
            <a:ext cx="3006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Источник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140968"/>
            <a:ext cx="34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автора презентации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</cp:revision>
  <dcterms:created xsi:type="dcterms:W3CDTF">2015-07-28T10:25:24Z</dcterms:created>
  <dcterms:modified xsi:type="dcterms:W3CDTF">2015-08-17T12:50:45Z</dcterms:modified>
</cp:coreProperties>
</file>