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4" r:id="rId3"/>
    <p:sldId id="265" r:id="rId4"/>
    <p:sldId id="268" r:id="rId5"/>
    <p:sldId id="267" r:id="rId6"/>
    <p:sldId id="274" r:id="rId7"/>
    <p:sldId id="273" r:id="rId8"/>
    <p:sldId id="271" r:id="rId9"/>
    <p:sldId id="272" r:id="rId10"/>
    <p:sldId id="275" r:id="rId11"/>
    <p:sldId id="276" r:id="rId12"/>
    <p:sldId id="270" r:id="rId13"/>
    <p:sldId id="269" r:id="rId14"/>
    <p:sldId id="277" r:id="rId15"/>
    <p:sldId id="266" r:id="rId16"/>
    <p:sldId id="280" r:id="rId17"/>
    <p:sldId id="258" r:id="rId18"/>
    <p:sldId id="259" r:id="rId19"/>
    <p:sldId id="260" r:id="rId20"/>
    <p:sldId id="261" r:id="rId21"/>
    <p:sldId id="262" r:id="rId22"/>
    <p:sldId id="279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75CF-FC73-4892-B283-5A0D7137A41F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503D-1211-4CD5-9805-FBA1A67883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75CF-FC73-4892-B283-5A0D7137A41F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503D-1211-4CD5-9805-FBA1A67883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75CF-FC73-4892-B283-5A0D7137A41F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503D-1211-4CD5-9805-FBA1A67883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75CF-FC73-4892-B283-5A0D7137A41F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503D-1211-4CD5-9805-FBA1A67883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75CF-FC73-4892-B283-5A0D7137A41F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503D-1211-4CD5-9805-FBA1A67883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75CF-FC73-4892-B283-5A0D7137A41F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503D-1211-4CD5-9805-FBA1A67883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75CF-FC73-4892-B283-5A0D7137A41F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503D-1211-4CD5-9805-FBA1A67883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75CF-FC73-4892-B283-5A0D7137A41F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503D-1211-4CD5-9805-FBA1A67883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75CF-FC73-4892-B283-5A0D7137A41F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503D-1211-4CD5-9805-FBA1A67883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75CF-FC73-4892-B283-5A0D7137A41F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503D-1211-4CD5-9805-FBA1A67883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C75CF-FC73-4892-B283-5A0D7137A41F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503D-1211-4CD5-9805-FBA1A67883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C75CF-FC73-4892-B283-5A0D7137A41F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6503D-1211-4CD5-9805-FBA1A67883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ollenkka.com/backgrounds/index.php?cont=green&amp;n=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-1119483" y="278092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 descr="F:\Фото\Поездки заграницу\4. Британия, 2013\БРИТАНИЯ , июнь 2013\1. ENGLAND\3. York Йорк\York  для фильма\York\15. Британия май-июнь 2013 529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572000" y="476672"/>
            <a:ext cx="273504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York, </a:t>
            </a:r>
          </a:p>
          <a:p>
            <a:pPr algn="ctr"/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England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5380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/>
              <a:t>Шайдурова Валентина Федоровна</a:t>
            </a:r>
          </a:p>
          <a:p>
            <a:pPr algn="r"/>
            <a:r>
              <a:rPr lang="ru-RU" b="1" dirty="0" smtClean="0"/>
              <a:t>Учитель английского языка</a:t>
            </a:r>
          </a:p>
          <a:p>
            <a:pPr algn="r"/>
            <a:r>
              <a:rPr lang="ru-RU" b="1" dirty="0" smtClean="0"/>
              <a:t>ГБОУ «Школа №106»</a:t>
            </a:r>
          </a:p>
          <a:p>
            <a:pPr algn="r"/>
            <a:r>
              <a:rPr lang="ru-RU" b="1" dirty="0" smtClean="0"/>
              <a:t>Санкт-Петербург</a:t>
            </a:r>
          </a:p>
          <a:p>
            <a:pPr algn="r"/>
            <a:r>
              <a:rPr lang="ru-RU" b="1" dirty="0" smtClean="0"/>
              <a:t>201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F:\Фото\Поездки заграницу\4. Британия, 2013\БРИТАНИЯ , июнь 2013\1. ENGLAND\3. York Йорк\York  для фильма\York\17. Британия май-июнь 2013 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F:\Фото\Поездки заграницу\4. Британия, 2013\БРИТАНИЯ , июнь 2013\1. ENGLAND\3. York Йорк\York  для фильма\York\19б. Британия май-июнь 2013 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F:\Фото\Поездки заграницу\4. Британия, 2013\БРИТАНИЯ , июнь 2013\1. ENGLAND\3. York Йорк\York  для фильма\York\25. Британия май-июнь 2013 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3" descr="F:\Фото\Поездки заграницу\4. Британия, 2013\БРИТАНИЯ , июнь 2013\1. ENGLAND\3. York Йорк\York  для фильма\York\25а. Британия май-июнь 2013 604.JPG"/>
          <p:cNvPicPr>
            <a:picLocks noChangeAspect="1" noChangeArrowheads="1"/>
          </p:cNvPicPr>
          <p:nvPr/>
        </p:nvPicPr>
        <p:blipFill>
          <a:blip r:embed="rId4" cstate="print"/>
          <a:srcRect l="29525" t="34250" r="21650" b="34250"/>
          <a:stretch>
            <a:fillRect/>
          </a:stretch>
        </p:blipFill>
        <p:spPr bwMode="auto">
          <a:xfrm>
            <a:off x="0" y="0"/>
            <a:ext cx="4464496" cy="216024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F:\Фото\Поездки заграницу\4. Британия, 2013\БРИТАНИЯ , июнь 2013\1. ENGLAND\3. York Йорк\York  для фильма\York\34. Британия май-июнь 2013 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F:\Фото\Поездки заграницу\4. Британия, 2013\БРИТАНИЯ , июнь 2013\1. ENGLAND\3. York Йорк\York  для фильма\York\36. Британия май-июнь 2013 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F:\Фото\Поездки заграницу\4. Британия, 2013\БРИТАНИЯ , июнь 2013\1. ENGLAND\3. York Йорк\York  для фильма\York\40. Британия май-июнь 2013 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F:\Фото\Поездки заграницу\4. Британия, 2013\БРИТАНИЯ , июнь 2013\1. ENGLAND\3. York Йорк\York  для фильма\York\35. Британия май-июнь 2013 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Британия май-июнь 2013 5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74994"/>
            <a:ext cx="4644008" cy="3483006"/>
          </a:xfrm>
          <a:prstGeom prst="roundRect">
            <a:avLst/>
          </a:prstGeom>
        </p:spPr>
      </p:pic>
      <p:pic>
        <p:nvPicPr>
          <p:cNvPr id="7" name="Picture 6" descr="Британия май-июнь 2013 5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0"/>
            <a:ext cx="5148064" cy="3861048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4221088"/>
            <a:ext cx="2505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Йоркские</a:t>
            </a:r>
          </a:p>
          <a:p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вкусняшки</a:t>
            </a:r>
            <a:endParaRPr lang="ru-RU" sz="3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5" descr="Британия май-июнь 2013 554.JPG"/>
          <p:cNvPicPr>
            <a:picLocks noChangeAspect="1"/>
          </p:cNvPicPr>
          <p:nvPr/>
        </p:nvPicPr>
        <p:blipFill>
          <a:blip r:embed="rId3" cstate="print"/>
          <a:srcRect r="10626"/>
          <a:stretch>
            <a:fillRect/>
          </a:stretch>
        </p:blipFill>
        <p:spPr>
          <a:xfrm>
            <a:off x="0" y="3051120"/>
            <a:ext cx="4536504" cy="3806880"/>
          </a:xfrm>
          <a:prstGeom prst="roundRect">
            <a:avLst/>
          </a:prstGeom>
        </p:spPr>
      </p:pic>
      <p:pic>
        <p:nvPicPr>
          <p:cNvPr id="7" name="Picture 6" descr="Британия май-июнь 2013 6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0"/>
            <a:ext cx="5436096" cy="4077072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Британия май-июнь 2013 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24944"/>
            <a:ext cx="5244075" cy="3933056"/>
          </a:xfrm>
          <a:prstGeom prst="roundRect">
            <a:avLst/>
          </a:prstGeom>
        </p:spPr>
      </p:pic>
      <p:pic>
        <p:nvPicPr>
          <p:cNvPr id="6" name="Picture 5" descr="Британия май-июнь 2013 7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1947" y="0"/>
            <a:ext cx="5052053" cy="3789040"/>
          </a:xfrm>
          <a:prstGeom prst="round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4644" y="4077072"/>
            <a:ext cx="39693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Comic Sans MS" pitchFamily="66" charset="0"/>
              </a:rPr>
              <a:t>Знаменитые 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Comic Sans MS" pitchFamily="66" charset="0"/>
              </a:rPr>
              <a:t>Йоркские пирожки</a:t>
            </a:r>
            <a:endParaRPr lang="ru-RU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27784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19872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548680"/>
            <a:ext cx="15456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</a:rPr>
              <a:t>ЙОРК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060848"/>
            <a:ext cx="838402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заложен римлянами во 2-м веке и играл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важную  роль во времена римлян, саксов, викингов</a:t>
            </a: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- население  — 137 505 человек</a:t>
            </a: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- город ежегодно посещает более 3 млн туристов</a:t>
            </a: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Йорк является родиной </a:t>
            </a:r>
            <a:r>
              <a:rPr lang="ru-RU" sz="2400" b="1" dirty="0" smtClean="0">
                <a:solidFill>
                  <a:srgbClr val="0070C0"/>
                </a:solidFill>
                <a:latin typeface="Comic Sans MS" pitchFamily="66" charset="0"/>
              </a:rPr>
              <a:t>Робинзона Крузо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из романов Даниэла Дефо и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Comic Sans MS" pitchFamily="66" charset="0"/>
              </a:rPr>
              <a:t>Елизаветы </a:t>
            </a:r>
            <a:r>
              <a:rPr lang="en-US" sz="2400" b="1" dirty="0" smtClean="0">
                <a:solidFill>
                  <a:srgbClr val="0070C0"/>
                </a:solidFill>
                <a:latin typeface="Comic Sans MS" pitchFamily="66" charset="0"/>
              </a:rPr>
              <a:t>II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— королевы Великобритaнии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1043608" y="1196752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«История Йорка - это история Англии»  </a:t>
            </a:r>
          </a:p>
          <a:p>
            <a:pPr algn="r"/>
            <a:r>
              <a:rPr lang="ru-RU" sz="2800" b="1" i="1" dirty="0" smtClean="0">
                <a:solidFill>
                  <a:srgbClr val="7030A0"/>
                </a:solidFill>
              </a:rPr>
              <a:t>  (Георг VI)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F:\Фото\Поездки заграницу\4. Британия, 2013\БРИТАНИЯ , июнь 2013\1. ENGLAND\3. York Йорк\York  для фильма\York\50. Британия май-июнь 2013 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Британия май-июнь 2013 681.JPG"/>
          <p:cNvPicPr>
            <a:picLocks noChangeAspect="1"/>
          </p:cNvPicPr>
          <p:nvPr/>
        </p:nvPicPr>
        <p:blipFill>
          <a:blip r:embed="rId3" cstate="print"/>
          <a:srcRect l="33463"/>
          <a:stretch>
            <a:fillRect/>
          </a:stretch>
        </p:blipFill>
        <p:spPr>
          <a:xfrm>
            <a:off x="0" y="0"/>
            <a:ext cx="4355976" cy="4910003"/>
          </a:xfrm>
          <a:prstGeom prst="rect">
            <a:avLst/>
          </a:prstGeom>
        </p:spPr>
      </p:pic>
      <p:pic>
        <p:nvPicPr>
          <p:cNvPr id="6" name="Picture 5" descr="Британия май-июнь 2013 729.JPG"/>
          <p:cNvPicPr>
            <a:picLocks noChangeAspect="1"/>
          </p:cNvPicPr>
          <p:nvPr/>
        </p:nvPicPr>
        <p:blipFill>
          <a:blip r:embed="rId4" cstate="print"/>
          <a:srcRect l="27163" r="39763"/>
          <a:stretch>
            <a:fillRect/>
          </a:stretch>
        </p:blipFill>
        <p:spPr>
          <a:xfrm>
            <a:off x="6119664" y="0"/>
            <a:ext cx="302433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7704" y="5013176"/>
            <a:ext cx="36728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Comic Sans MS" pitchFamily="66" charset="0"/>
              </a:rPr>
              <a:t>Музыка звучит 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Comic Sans MS" pitchFamily="66" charset="0"/>
              </a:rPr>
              <a:t>на улицах Йорка</a:t>
            </a:r>
            <a:endParaRPr lang="ru-RU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F:\Фото\Поездки заграницу\4. Британия, 2013\БРИТАНИЯ , июнь 2013\1. ENGLAND\3. York Йорк\York  для фильма\York\56. Британия май-июнь 2013 6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71600" y="260648"/>
            <a:ext cx="680494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Источник</a:t>
            </a: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Фотографии автора презентации</a:t>
            </a:r>
            <a:endParaRPr lang="en-US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Picture 5" descr="16д. Британия май-июнь 2013 690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2662714"/>
            <a:ext cx="4104456" cy="4195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7624" y="1196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4"/>
              </a:rPr>
              <a:t>http://www.ollenkka.com/backgrounds/index.php?cont=green&amp;n=1</a:t>
            </a:r>
            <a:r>
              <a:rPr lang="ru-RU" smtClean="0"/>
              <a:t> </a:t>
            </a:r>
            <a:r>
              <a:rPr lang="ru-RU" smtClean="0"/>
              <a:t> фон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F:\Фото\Поездки заграницу\4. Британия, 2013\БРИТАНИЯ , июнь 2013\1. ENGLAND\3. York Йорк\York  для фильма\York\2. Британия май-июнь 2013 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F:\Фото\Поездки заграницу\4. Британия, 2013\БРИТАНИЯ , июнь 2013\1. ENGLAND\3. York Йорк\York  для фильма\York\4. Британия май-июнь 2013 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F:\Фото\Поездки заграницу\4. Британия, 2013\БРИТАНИЯ , июнь 2013\1. ENGLAND\3. York Йорк\York  для фильма\York\4а. Британия май-июнь 2013 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F:\Фото\Поездки заграницу\4. Британия, 2013\БРИТАНИЯ , июнь 2013\1. ENGLAND\3. York Йорк\York  для фильма\York\15. Британия май-июнь 2013 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F:\Фото\Поездки заграницу\4. Британия, 2013\БРИТАНИЯ , июнь 2013\1. ENGLAND\3. York Йорк\York  для фильма\York\16в. Британия май-июнь 2013 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F:\Фото\Поездки заграницу\4. Британия, 2013\БРИТАНИЯ , июнь 2013\1. ENGLAND\3. York Йорк\York  для фильма\York\6. Британия май-июнь 2013 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F:\Фото\Поездки заграницу\4. Британия, 2013\БРИТАНИЯ , июнь 2013\1. ENGLAND\3. York Йорк\York  для фильма\York\9. Британия май-июнь 2013 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68</Words>
  <Application>Microsoft Office PowerPoint</Application>
  <PresentationFormat>On-screen Show (4:3)</PresentationFormat>
  <Paragraphs>33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acer</cp:lastModifiedBy>
  <cp:revision>47</cp:revision>
  <dcterms:created xsi:type="dcterms:W3CDTF">2013-06-27T13:31:38Z</dcterms:created>
  <dcterms:modified xsi:type="dcterms:W3CDTF">2015-07-29T13:30:05Z</dcterms:modified>
</cp:coreProperties>
</file>