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16D6-D164-4B59-BF22-33C172B1BB42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C25F-B7AF-453D-9943-A1C004565C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16D6-D164-4B59-BF22-33C172B1BB42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C25F-B7AF-453D-9943-A1C004565C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16D6-D164-4B59-BF22-33C172B1BB42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C25F-B7AF-453D-9943-A1C004565C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16D6-D164-4B59-BF22-33C172B1BB42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C25F-B7AF-453D-9943-A1C004565C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16D6-D164-4B59-BF22-33C172B1BB42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C25F-B7AF-453D-9943-A1C004565C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16D6-D164-4B59-BF22-33C172B1BB42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C25F-B7AF-453D-9943-A1C004565C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16D6-D164-4B59-BF22-33C172B1BB42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C25F-B7AF-453D-9943-A1C004565C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16D6-D164-4B59-BF22-33C172B1BB42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C25F-B7AF-453D-9943-A1C004565C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16D6-D164-4B59-BF22-33C172B1BB42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C25F-B7AF-453D-9943-A1C004565C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16D6-D164-4B59-BF22-33C172B1BB42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C25F-B7AF-453D-9943-A1C004565C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16D6-D164-4B59-BF22-33C172B1BB42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C25F-B7AF-453D-9943-A1C004565C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416D6-D164-4B59-BF22-33C172B1BB42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DC25F-B7AF-453D-9943-A1C004565C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ttp://www.ollenkka.com/backgrounds/green/image/green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1266" name="Picture 2" descr="F:\Фото\Поездки заграницу\4. Британия, 2013\БРИТАНИЯ , июнь 2013\1. ENGLAND\3. York Йорк\York  для фильма\York\34. Британия май-июнь 2013 6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076540" y="1700808"/>
            <a:ext cx="40674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York, England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5380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en-US" b="1" dirty="0" smtClean="0"/>
          </a:p>
          <a:p>
            <a:pPr algn="r"/>
            <a:r>
              <a:rPr lang="en-US" b="1" dirty="0" smtClean="0"/>
              <a:t>2015</a:t>
            </a:r>
            <a:endParaRPr lang="ru-RU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6290629" y="2924944"/>
            <a:ext cx="17854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Шаблон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ttp://www.ollenkka.com/backgrounds/green/image/green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1266" name="Picture 2" descr="F:\Фото\Поездки заграницу\4. Британия, 2013\БРИТАНИЯ , июнь 2013\1. ENGLAND\3. York Йорк\York  для фильма\York\34. Британия май-июнь 2013 699.JPG"/>
          <p:cNvPicPr>
            <a:picLocks noChangeAspect="1" noChangeArrowheads="1"/>
          </p:cNvPicPr>
          <p:nvPr/>
        </p:nvPicPr>
        <p:blipFill>
          <a:blip r:embed="rId3" cstate="print"/>
          <a:srcRect r="12511"/>
          <a:stretch>
            <a:fillRect/>
          </a:stretch>
        </p:blipFill>
        <p:spPr bwMode="auto">
          <a:xfrm>
            <a:off x="0" y="0"/>
            <a:ext cx="449999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ttp://www.ollenkka.com/backgrounds/green/image/green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1266" name="Picture 2" descr="F:\Фото\Поездки заграницу\4. Британия, 2013\БРИТАНИЯ , июнь 2013\1. ENGLAND\3. York Йорк\York  для фильма\York\34. Британия май-июнь 2013 699.JPG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 r="12511"/>
          <a:stretch>
            <a:fillRect/>
          </a:stretch>
        </p:blipFill>
        <p:spPr bwMode="auto">
          <a:xfrm>
            <a:off x="0" y="0"/>
            <a:ext cx="449999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ttp://www.ollenkka.com/backgrounds/green/image/green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1266" name="Picture 2" descr="F:\Фото\Поездки заграницу\4. Британия, 2013\БРИТАНИЯ , июнь 2013\1. ENGLAND\3. York Йорк\York  для фильма\York\34. Британия май-июнь 2013 699.JPG"/>
          <p:cNvPicPr>
            <a:picLocks noChangeAspect="1" noChangeArrowheads="1"/>
          </p:cNvPicPr>
          <p:nvPr/>
        </p:nvPicPr>
        <p:blipFill>
          <a:blip r:embed="rId3" cstate="print"/>
          <a:srcRect r="14838"/>
          <a:stretch>
            <a:fillRect/>
          </a:stretch>
        </p:blipFill>
        <p:spPr bwMode="auto">
          <a:xfrm>
            <a:off x="0" y="0"/>
            <a:ext cx="3059832" cy="4790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ttp://www.ollenkka.com/backgrounds/green/image/green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28584" y="2967335"/>
            <a:ext cx="3886833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Фотографии</a:t>
            </a:r>
          </a:p>
          <a:p>
            <a:pPr algn="ctr"/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Шайдуровой В.Ф</a:t>
            </a:r>
            <a:endParaRPr lang="en-US" sz="32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2015-07-28T14:00:59Z</dcterms:created>
  <dcterms:modified xsi:type="dcterms:W3CDTF">2015-07-28T14:07:30Z</dcterms:modified>
</cp:coreProperties>
</file>