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84C8"/>
    <a:srgbClr val="561A00"/>
    <a:srgbClr val="264309"/>
    <a:srgbClr val="8C46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50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294B-5A13-4ADD-BC68-20B87F77F2CF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FE26-55D9-49AB-B973-27D7C6779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59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294B-5A13-4ADD-BC68-20B87F77F2CF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FE26-55D9-49AB-B973-27D7C6779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455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294B-5A13-4ADD-BC68-20B87F77F2CF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FE26-55D9-49AB-B973-27D7C6779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554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294B-5A13-4ADD-BC68-20B87F77F2CF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FE26-55D9-49AB-B973-27D7C6779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577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294B-5A13-4ADD-BC68-20B87F77F2CF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FE26-55D9-49AB-B973-27D7C6779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62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294B-5A13-4ADD-BC68-20B87F77F2CF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FE26-55D9-49AB-B973-27D7C6779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348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294B-5A13-4ADD-BC68-20B87F77F2CF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FE26-55D9-49AB-B973-27D7C6779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85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294B-5A13-4ADD-BC68-20B87F77F2CF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FE26-55D9-49AB-B973-27D7C6779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281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294B-5A13-4ADD-BC68-20B87F77F2CF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FE26-55D9-49AB-B973-27D7C6779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108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294B-5A13-4ADD-BC68-20B87F77F2CF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FE26-55D9-49AB-B973-27D7C6779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522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294B-5A13-4ADD-BC68-20B87F77F2CF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1FE26-55D9-49AB-B973-27D7C6779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511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5294B-5A13-4ADD-BC68-20B87F77F2CF}" type="datetimeFigureOut">
              <a:rPr lang="ru-RU" smtClean="0"/>
              <a:t>19.08.2015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1FE26-55D9-49AB-B973-27D7C6779F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71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75" y="3897313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/>
              <a:t>Брашко Евгения Владимировна, учитель технологии</a:t>
            </a:r>
          </a:p>
          <a:p>
            <a:pPr algn="l"/>
            <a:r>
              <a:rPr lang="ru-RU" dirty="0" smtClean="0"/>
              <a:t>МАОУ СОШ № 67 с углубленным изучением отдельных предметов</a:t>
            </a:r>
          </a:p>
          <a:p>
            <a:pPr algn="l"/>
            <a:r>
              <a:rPr lang="ru-RU" dirty="0" smtClean="0"/>
              <a:t>Екатеринбург</a:t>
            </a:r>
          </a:p>
          <a:p>
            <a:pPr algn="l"/>
            <a:r>
              <a:rPr lang="ru-RU" dirty="0" smtClean="0"/>
              <a:t>2015 г.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90600" y="1728093"/>
            <a:ext cx="7620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ru-RU" sz="7200" b="1" cap="none" spc="0" dirty="0" smtClean="0">
                <a:ln w="9525">
                  <a:solidFill>
                    <a:srgbClr val="561A00"/>
                  </a:solidFill>
                  <a:prstDash val="solid"/>
                </a:ln>
                <a:solidFill>
                  <a:srgbClr val="8C468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Шаблон «Облака»</a:t>
            </a:r>
            <a:endParaRPr lang="ru-RU" sz="7200" b="1" cap="none" spc="0" dirty="0">
              <a:ln w="9525">
                <a:solidFill>
                  <a:srgbClr val="561A00"/>
                </a:solidFill>
                <a:prstDash val="solid"/>
              </a:ln>
              <a:solidFill>
                <a:srgbClr val="8C468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472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1" cy="6879431"/>
          </a:xfrm>
          <a:prstGeom prst="rect">
            <a:avLst/>
          </a:prstGeom>
        </p:spPr>
      </p:pic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76249"/>
            <a:ext cx="12192000" cy="600075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599432" cy="1183259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362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1" cy="6879431"/>
          </a:xfrm>
          <a:prstGeom prst="rect">
            <a:avLst/>
          </a:prstGeom>
        </p:spPr>
      </p:pic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76249"/>
            <a:ext cx="12192000" cy="600075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599432" cy="1183259"/>
          </a:xfrm>
        </p:spPr>
        <p:txBody>
          <a:bodyPr/>
          <a:lstStyle/>
          <a:p>
            <a:r>
              <a:rPr lang="ru-RU" dirty="0" smtClean="0"/>
              <a:t>Заголовок слайда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01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1" cy="687943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6225" y="2915582"/>
            <a:ext cx="7772400" cy="1325563"/>
          </a:xfrm>
        </p:spPr>
        <p:txBody>
          <a:bodyPr/>
          <a:lstStyle/>
          <a:p>
            <a:r>
              <a:rPr lang="ru-RU" dirty="0" smtClean="0"/>
              <a:t>Источник иллюстраций: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62425" y="4379937"/>
            <a:ext cx="6096000" cy="104797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https://yandex.ru/images/search?img_url=http%3A%2F%2Fsch10spb.ru%2Fimages%2F37893330.jpg&amp;_=1434621340822&amp;p=28&amp;text=фоны для </a:t>
            </a:r>
            <a:r>
              <a:rPr lang="ru-RU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страницы&amp;noreask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=1&amp;pos=84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24250" y="1322692"/>
            <a:ext cx="76200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ru-RU" sz="6000" b="1" cap="none" spc="0" dirty="0" smtClean="0">
                <a:ln w="9525">
                  <a:solidFill>
                    <a:srgbClr val="561A00"/>
                  </a:solidFill>
                  <a:prstDash val="solid"/>
                </a:ln>
                <a:solidFill>
                  <a:srgbClr val="8C468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Спасибо за внимание!</a:t>
            </a:r>
            <a:endParaRPr lang="ru-RU" sz="6000" b="1" cap="none" spc="0" dirty="0">
              <a:ln w="9525">
                <a:solidFill>
                  <a:srgbClr val="561A00"/>
                </a:solidFill>
                <a:prstDash val="solid"/>
              </a:ln>
              <a:solidFill>
                <a:srgbClr val="8C468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600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41</Words>
  <Application>Microsoft Office PowerPoint</Application>
  <PresentationFormat>Широкоэкранный</PresentationFormat>
  <Paragraphs>10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Заголовок слайда</vt:lpstr>
      <vt:lpstr>Заголовок слайда</vt:lpstr>
      <vt:lpstr>Источник иллюстраций: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Евгения</dc:creator>
  <cp:lastModifiedBy>Евгения</cp:lastModifiedBy>
  <cp:revision>5</cp:revision>
  <dcterms:created xsi:type="dcterms:W3CDTF">2015-08-19T16:05:20Z</dcterms:created>
  <dcterms:modified xsi:type="dcterms:W3CDTF">2015-08-19T16:55:35Z</dcterms:modified>
</cp:coreProperties>
</file>