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78" r:id="rId4"/>
    <p:sldId id="277" r:id="rId5"/>
    <p:sldId id="268" r:id="rId6"/>
    <p:sldId id="270" r:id="rId7"/>
    <p:sldId id="269" r:id="rId8"/>
    <p:sldId id="280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F701F-8B06-4791-86EE-FD36BE529B93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3850-B2A9-49AD-999D-7481817F4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llenkka.com/backgrounds/index.php?cont=green&amp;n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Windermere_(town)" TargetMode="External"/><Relationship Id="rId3" Type="http://schemas.openxmlformats.org/officeDocument/2006/relationships/hyperlink" Target="http://en.wikipedia.org/wiki/South_Lakeland" TargetMode="External"/><Relationship Id="rId7" Type="http://schemas.openxmlformats.org/officeDocument/2006/relationships/hyperlink" Target="http://en.wikipedia.org/wiki/Human_settlemen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Honeypot_(geography)" TargetMode="External"/><Relationship Id="rId5" Type="http://schemas.openxmlformats.org/officeDocument/2006/relationships/hyperlink" Target="http://en.wikipedia.org/wiki/Windermere" TargetMode="External"/><Relationship Id="rId4" Type="http://schemas.openxmlformats.org/officeDocument/2006/relationships/hyperlink" Target="http://en.wikipedia.org/wiki/Cumbri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42904" y="3244334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r>
              <a:rPr lang="ru-RU" dirty="0" smtClean="0"/>
              <a:t>, </a:t>
            </a:r>
          </a:p>
        </p:txBody>
      </p:sp>
      <p:pic>
        <p:nvPicPr>
          <p:cNvPr id="1026" name="Picture 2" descr="F:\Фото\Поездки заграницу\4. Британия, 2013\БРИТАНИЯ , июнь 2013\1. ENGLAND\5. Bowness on Windermere Озерный край\Bowness для фильма\2а. Британия, июнь 2013 92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13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3212976"/>
            <a:ext cx="3876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Lake District,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England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  <a:endParaRPr lang="en-US" b="1" dirty="0" smtClean="0"/>
          </a:p>
          <a:p>
            <a:pPr algn="r"/>
            <a:r>
              <a:rPr lang="en-US" b="1" dirty="0" smtClean="0"/>
              <a:t>2015</a:t>
            </a:r>
            <a:endParaRPr lang="ru-RU" b="1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Поездки заграницу\4. Британия, 2013\БРИТАНИЯ , июнь 2013\1. ENGLAND\5. Bowness on Windermere Озерный край\Bowness для фильма\6. Британия, июнь 2013 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\Поездки заграницу\4. Британия, 2013\БРИТАНИЯ , июнь 2013\1. ENGLAND\5. Bowness on Windermere Озерный край\Bowness для фильма\13. Британия, июнь 2013 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\Поездки заграницу\4. Британия, 2013\БРИТАНИЯ , июнь 2013\1. ENGLAND\5. Bowness on Windermere Озерный край\Bowness для фильма\14. Британия, июнь 2013 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\Поездки заграницу\4. Британия, 2013\БРИТАНИЯ , июнь 2013\1. ENGLAND\5. Bowness on Windermere Озерный край\Bowness для фильма\15. Британия, июнь 2013 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\Поездки заграницу\4. Британия, 2013\БРИТАНИЯ , июнь 2013\1. ENGLAND\5. Bowness on Windermere Озерный край\Bowness для фильма\17. Британия, июнь 2013 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\Поездки заграницу\4. Британия, 2013\БРИТАНИЯ , июнь 2013\1. ENGLAND\5. Bowness on Windermere Озерный край\Bowness для фильма\19а. Британия, июнь 2013 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F:\Фото\Поездки заграницу\4. Британия, 2013\БРИТАНИЯ , июнь 2013\1. ENGLAND\5. Bowness on Windermere Озерный край\Bowness для фильма\19б. Британия, июнь 2013 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0202" y="2852936"/>
            <a:ext cx="3003798" cy="4005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42904" y="3244334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r>
              <a:rPr lang="ru-RU" dirty="0" smtClean="0"/>
              <a:t>,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052736"/>
            <a:ext cx="3886833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Фотографии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тора  презентации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 descr="9. Британия, июнь 2013 908.JPG"/>
          <p:cNvPicPr>
            <a:picLocks noChangeAspect="1"/>
          </p:cNvPicPr>
          <p:nvPr/>
        </p:nvPicPr>
        <p:blipFill>
          <a:blip r:embed="rId3" cstate="print"/>
          <a:srcRect l="9051" t="20600" r="10625"/>
          <a:stretch>
            <a:fillRect/>
          </a:stretch>
        </p:blipFill>
        <p:spPr>
          <a:xfrm>
            <a:off x="4644008" y="1124744"/>
            <a:ext cx="4111162" cy="3047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http://www.ollenkka.com/backgrounds/index.php?cont=green&amp;n=1</a:t>
            </a:r>
            <a:r>
              <a:rPr lang="ru-RU" dirty="0" smtClean="0"/>
              <a:t> </a:t>
            </a:r>
            <a:r>
              <a:rPr lang="ru-RU" dirty="0" smtClean="0"/>
              <a:t> фон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31640" y="260648"/>
            <a:ext cx="5796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Озёрный </a:t>
            </a:r>
            <a:r>
              <a:rPr lang="ru-RU" sz="2400" b="1" dirty="0">
                <a:solidFill>
                  <a:srgbClr val="0070C0"/>
                </a:solidFill>
                <a:latin typeface="Comic Sans MS" pitchFamily="66" charset="0"/>
              </a:rPr>
              <a:t>край </a:t>
            </a:r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ru-RU" sz="2400" b="1" dirty="0">
                <a:solidFill>
                  <a:srgbClr val="0070C0"/>
                </a:solidFill>
                <a:latin typeface="Comic Sans MS" pitchFamily="66" charset="0"/>
              </a:rPr>
              <a:t> </a:t>
            </a:r>
            <a:r>
              <a:rPr lang="ru-RU" sz="2400" b="1" i="1" dirty="0">
                <a:solidFill>
                  <a:srgbClr val="0070C0"/>
                </a:solidFill>
                <a:latin typeface="Comic Sans MS" pitchFamily="66" charset="0"/>
              </a:rPr>
              <a:t>Lake District</a:t>
            </a:r>
            <a:r>
              <a:rPr lang="ru-RU" sz="2400" b="1" dirty="0">
                <a:solidFill>
                  <a:srgbClr val="0070C0"/>
                </a:solidFill>
                <a:latin typeface="Comic Sans MS" pitchFamily="66" charset="0"/>
              </a:rPr>
              <a:t>) — </a:t>
            </a:r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национальный заповедник Англии. </a:t>
            </a:r>
            <a:endParaRPr lang="ru-RU" sz="24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71600" y="1130261"/>
            <a:ext cx="75608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Этот край – крупнейший национальный парк Великобритании.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Его площадь 2279 км².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Озерный край растянулся на 55 км в ширину.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Территория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парка сформировалась в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результате оледенения,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которое закончилось 15 тыс. лет назад.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заповеднике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16 больших озер.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Вся территория парка полностью расположена в горном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регионе Камбрия,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 высоте более 2400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футов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(~700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метров)   над уровнем моря 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эта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местность является самой высокорасположенной  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Англии.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Сверху глазам путника открывается сказочный вид на голубые озера и суровые холмы,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пенные водопады и крохотные деревушки с типичными домиками из серого камня.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42904" y="3244334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r>
              <a:rPr lang="ru-RU" dirty="0" smtClean="0"/>
              <a:t>, </a:t>
            </a:r>
          </a:p>
        </p:txBody>
      </p:sp>
      <p:pic>
        <p:nvPicPr>
          <p:cNvPr id="13314" name="Picture 2" descr="F:\Фото\Поездки заграницу\4. Британия, 2013\БРИТАНИЯ , июнь 2013\1. ENGLAND\5. Bowness on Windermere Озерный край\Bowness для фильма\2а. Британия, июнь 2013 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83992"/>
            <a:ext cx="9144000" cy="467400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55576" y="836712"/>
            <a:ext cx="7531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Bowness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-on-Windermere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\Поездки заграницу\4. Британия, 2013\БРИТАНИЯ , июнь 2013\1. ENGLAND\5. Bowness on Windermere Озерный край\Bowness для фильма\27. Британия, июнь 2013 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Поездки заграницу\4. Британия, 2013\БРИТАНИЯ , июнь 2013\1. ENGLAND\5. Bowness on Windermere Озерный край\Bowness для фильма\8. Британия, июнь 2013 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\Поездки заграницу\4. Британия, 2013\БРИТАНИЯ , июнь 2013\1. ENGLAND\5. Bowness on Windermere Озерный край\Bowness для фильма\21.Британия, июнь 2013 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Поездки заграницу\4. Британия, 2013\БРИТАНИЯ , июнь 2013\1. ENGLAND\5. Bowness on Windermere Озерный край\Bowness для фильма\10. Британия, июнь 2013 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42904" y="3244334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r>
              <a:rPr lang="ru-RU" dirty="0" smtClean="0"/>
              <a:t>, 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576" y="476672"/>
            <a:ext cx="7531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Bowness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-on-Windermere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162880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Bowness</a:t>
            </a:r>
            <a:r>
              <a:rPr lang="en-US" sz="2800" b="1" dirty="0" smtClean="0"/>
              <a:t>-on-Windermere is a town in </a:t>
            </a:r>
            <a:r>
              <a:rPr lang="en-US" sz="2800" b="1" u="sng" dirty="0" smtClean="0">
                <a:hlinkClick r:id="rId3" tooltip="South Lakeland"/>
              </a:rPr>
              <a:t>South Lakeland</a:t>
            </a:r>
            <a:r>
              <a:rPr lang="en-US" sz="2800" b="1" dirty="0" smtClean="0"/>
              <a:t>, </a:t>
            </a:r>
            <a:r>
              <a:rPr lang="en-US" sz="2800" b="1" u="sng" dirty="0" err="1" smtClean="0">
                <a:hlinkClick r:id="rId4" tooltip="Cumbria"/>
              </a:rPr>
              <a:t>Cumbria</a:t>
            </a:r>
            <a:r>
              <a:rPr lang="en-US" sz="2800" b="1" dirty="0" smtClean="0"/>
              <a:t>, England.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Due its position on the banks of </a:t>
            </a:r>
            <a:r>
              <a:rPr lang="en-US" sz="2800" b="1" u="sng" dirty="0" smtClean="0">
                <a:hlinkClick r:id="rId5" tooltip="Windermere"/>
              </a:rPr>
              <a:t>Windermere</a:t>
            </a:r>
            <a:r>
              <a:rPr lang="en-US" sz="2800" b="1" dirty="0" smtClean="0"/>
              <a:t> the town has become a tourist </a:t>
            </a:r>
            <a:r>
              <a:rPr lang="en-US" sz="2800" b="1" u="sng" dirty="0" err="1" smtClean="0">
                <a:hlinkClick r:id="rId6" tooltip="Honeypot (geography)"/>
              </a:rPr>
              <a:t>honeypot</a:t>
            </a:r>
            <a:r>
              <a:rPr lang="en-US" sz="2800" b="1" dirty="0" smtClean="0"/>
              <a:t>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Although their mutual growth has caused them to become one large </a:t>
            </a:r>
            <a:r>
              <a:rPr lang="en-US" sz="2800" b="1" u="sng" dirty="0" smtClean="0">
                <a:hlinkClick r:id="rId7" tooltip="Human settlement"/>
              </a:rPr>
              <a:t>settlement</a:t>
            </a:r>
            <a:r>
              <a:rPr lang="en-US" sz="2800" b="1" dirty="0" smtClean="0"/>
              <a:t>, the town is distinct from the </a:t>
            </a:r>
            <a:r>
              <a:rPr lang="en-US" sz="2800" b="1" u="sng" dirty="0" smtClean="0">
                <a:hlinkClick r:id="rId8" tooltip="Windermere (town)"/>
              </a:rPr>
              <a:t>town of Windermere</a:t>
            </a:r>
            <a:r>
              <a:rPr lang="en-US" sz="2800" b="1" dirty="0" smtClean="0"/>
              <a:t> as the two still have distinguishable town </a:t>
            </a:r>
            <a:r>
              <a:rPr lang="en-US" sz="2800" b="1" dirty="0" err="1" smtClean="0"/>
              <a:t>centres</a:t>
            </a:r>
            <a:r>
              <a:rPr lang="en-US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\Поездки заграницу\4. Британия, 2013\БРИТАНИЯ , июнь 2013\1. ENGLAND\5. Bowness on Windermere Озерный край\Bowness для фильма\4. Британия, июнь 2013 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111</Words>
  <Application>Microsoft Office PowerPoint</Application>
  <PresentationFormat>On-screen Show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10</cp:revision>
  <dcterms:created xsi:type="dcterms:W3CDTF">2013-07-15T11:25:59Z</dcterms:created>
  <dcterms:modified xsi:type="dcterms:W3CDTF">2015-07-29T13:31:47Z</dcterms:modified>
</cp:coreProperties>
</file>