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CA8C-9028-4FF1-B739-E617CCDE81E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E2C2-467A-4287-8D58-0A28A595F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CA8C-9028-4FF1-B739-E617CCDE81E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E2C2-467A-4287-8D58-0A28A595F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CA8C-9028-4FF1-B739-E617CCDE81E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E2C2-467A-4287-8D58-0A28A595F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CA8C-9028-4FF1-B739-E617CCDE81E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E2C2-467A-4287-8D58-0A28A595F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CA8C-9028-4FF1-B739-E617CCDE81E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E2C2-467A-4287-8D58-0A28A595F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CA8C-9028-4FF1-B739-E617CCDE81E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E2C2-467A-4287-8D58-0A28A595F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CA8C-9028-4FF1-B739-E617CCDE81E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E2C2-467A-4287-8D58-0A28A595F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CA8C-9028-4FF1-B739-E617CCDE81E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E2C2-467A-4287-8D58-0A28A595F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CA8C-9028-4FF1-B739-E617CCDE81E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E2C2-467A-4287-8D58-0A28A595F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CA8C-9028-4FF1-B739-E617CCDE81E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E2C2-467A-4287-8D58-0A28A595F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CA8C-9028-4FF1-B739-E617CCDE81E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E2C2-467A-4287-8D58-0A28A595F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8CA8C-9028-4FF1-B739-E617CCDE81EB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E2C2-467A-4287-8D58-0A28A595F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42904" y="3244334"/>
            <a:ext cx="295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r>
              <a:rPr lang="ru-RU" dirty="0" smtClean="0"/>
              <a:t>, </a:t>
            </a:r>
          </a:p>
        </p:txBody>
      </p:sp>
      <p:pic>
        <p:nvPicPr>
          <p:cNvPr id="1026" name="Picture 2" descr="F:\Фото\Поездки заграницу\4. Британия, 2013\БРИТАНИЯ , июнь 2013\1. ENGLAND\5. Bowness on Windermere Озерный край\Bowness для фильма\2а. Британия, июнь 2013 923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13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520" y="3212976"/>
            <a:ext cx="3876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Lake District,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England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/>
              <a:t>Шайдурова Валентина Федоровна</a:t>
            </a:r>
          </a:p>
          <a:p>
            <a:pPr algn="r"/>
            <a:r>
              <a:rPr lang="ru-RU" b="1" dirty="0" smtClean="0"/>
              <a:t>Учитель английского языка</a:t>
            </a:r>
          </a:p>
          <a:p>
            <a:pPr algn="r"/>
            <a:r>
              <a:rPr lang="ru-RU" b="1" dirty="0" smtClean="0"/>
              <a:t>ГБОУ «Школа №106»</a:t>
            </a:r>
          </a:p>
          <a:p>
            <a:pPr algn="r"/>
            <a:r>
              <a:rPr lang="ru-RU" b="1" dirty="0" smtClean="0"/>
              <a:t>Санкт-Петербург</a:t>
            </a:r>
            <a:endParaRPr lang="en-US" b="1" dirty="0" smtClean="0"/>
          </a:p>
          <a:p>
            <a:pPr algn="r"/>
            <a:r>
              <a:rPr lang="en-US" b="1" dirty="0" smtClean="0"/>
              <a:t>2015</a:t>
            </a:r>
            <a:endParaRPr lang="ru-RU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9552" y="404664"/>
            <a:ext cx="1987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Шаблон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\Поездки заграницу\4. Британия, 2013\БРИТАНИЯ , июнь 2013\1. ENGLAND\5. Bowness on Windermere Озерный край\Bowness для фильма\8. Британия, июнь 2013 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\Поездки заграницу\4. Британия, 2013\БРИТАНИЯ , июнь 2013\1. ENGLAND\5. Bowness on Windermere Озерный край\Bowness для фильма\8. Британия, июнь 2013 92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\Поездки заграницу\4. Британия, 2013\БРИТАНИЯ , июнь 2013\1. ENGLAND\5. Bowness on Windermere Озерный край\Bowness для фильма\8. Британия, июнь 2013 92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 Diagonal Corner Rectangle 2"/>
          <p:cNvSpPr/>
          <p:nvPr/>
        </p:nvSpPr>
        <p:spPr>
          <a:xfrm>
            <a:off x="4716016" y="0"/>
            <a:ext cx="4427984" cy="685800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42904" y="3244334"/>
            <a:ext cx="295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r>
              <a:rPr lang="ru-RU" dirty="0" smtClean="0"/>
              <a:t>,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8584" y="2967335"/>
            <a:ext cx="3886833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Фотографии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Шайдуровой В.Ф.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25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4</cp:revision>
  <dcterms:created xsi:type="dcterms:W3CDTF">2015-07-28T14:07:32Z</dcterms:created>
  <dcterms:modified xsi:type="dcterms:W3CDTF">2015-08-31T17:27:44Z</dcterms:modified>
</cp:coreProperties>
</file>