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58" r:id="rId4"/>
    <p:sldId id="261" r:id="rId5"/>
    <p:sldId id="257" r:id="rId6"/>
    <p:sldId id="260" r:id="rId7"/>
    <p:sldId id="262" r:id="rId8"/>
    <p:sldId id="259" r:id="rId9"/>
    <p:sldId id="256" r:id="rId10"/>
    <p:sldId id="268" r:id="rId11"/>
    <p:sldId id="271" r:id="rId12"/>
    <p:sldId id="265" r:id="rId13"/>
    <p:sldId id="264" r:id="rId14"/>
    <p:sldId id="269" r:id="rId15"/>
    <p:sldId id="274" r:id="rId16"/>
    <p:sldId id="275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AC29-BA06-4139-B605-B71742E2307B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C5BA8-56C1-4DFD-A7F4-3D09EDF48F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2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llenkka.com/backgrounds/index.php?cont=green&amp;n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roland.com/wp-content/uploads/%D0%B3%D0%BE%D1%80%D0%BE%D0%B4_%D0%9B%D0%B8%D0%B2%D0%B5%D1%80%D0%BF%D1%83%D0%BB%D1%8C_%D0%92%D0%B5%D0%BB%D0%B8%D0%BA%D0%BE%D0%B1%D1%80%D0%B8%D1%82%D0%B0%D0%BD%D0%B8%D1%8F-city_Liverpool_Great_Britain-7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B_BOV_Liverpool_3Graces_PLLIV0563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23157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/>
              <a:t>Шайдурова Валентина Федоровна</a:t>
            </a:r>
          </a:p>
          <a:p>
            <a:pPr algn="r"/>
            <a:r>
              <a:rPr lang="ru-RU" b="1" dirty="0" smtClean="0"/>
              <a:t>Учитель английского языка</a:t>
            </a:r>
          </a:p>
          <a:p>
            <a:pPr algn="r"/>
            <a:r>
              <a:rPr lang="ru-RU" b="1" dirty="0" smtClean="0"/>
              <a:t>ГБОУ «Школа №106»</a:t>
            </a:r>
          </a:p>
          <a:p>
            <a:pPr algn="r"/>
            <a:r>
              <a:rPr lang="ru-RU" b="1" dirty="0" smtClean="0"/>
              <a:t>Санкт-Петербург</a:t>
            </a:r>
            <a:endParaRPr lang="en-US" b="1" dirty="0" smtClean="0"/>
          </a:p>
          <a:p>
            <a:pPr algn="r"/>
            <a:r>
              <a:rPr lang="en-US" b="1" dirty="0" smtClean="0"/>
              <a:t>2015</a:t>
            </a:r>
            <a:endParaRPr lang="ru-RU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779912" y="836712"/>
            <a:ext cx="30267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Liverpool,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England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то\Поездки заграницу\4. Британия, 2013\БРИТАНИЯ , июнь 2013\1. ENGLAND\6. Liverpool\Liverpool  для фильма\11.Британия, июнь 2013 1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\Поездки заграницу\4. Британия, 2013\БРИТАНИЯ , июнь 2013\1. ENGLAND\6. Liverpool\Liverpool  для фильма\13. Британия, июнь 2013 1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1176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F:\Фото\Поездки заграницу\4. Британия, 2013\БРИТАНИЯ , июнь 2013\1. ENGLAND\6. Liverpool\Liverpool  для фильма\18. Британия, июнь 2013 1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-2844824" y="42210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Picture 4" descr="http://www.myliverpool.ru/_fr/10/07441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Фото\Поездки заграницу\4. Британия, 2013\БРИТАНИЯ , июнь 2013\1. ENGLAND\6. Liverpool\Liverpool  для фильма\21а. Британия, июнь 2013 1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то\Поездки заграницу\4. Британия, 2013\БРИТАНИЯ , июнь 2013\1. ENGLAND\6. Liverpool\Liverpool  для фильма\21б . Британия, июнь 2013 1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Фото\Поездки заграницу\4. Британия, 2013\БРИТАНИЯ , июнь 2013\1. ENGLAND\6. Liverpool\Британия, июнь 2013 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411760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2195736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https://yandex.ru/images/search?text</a:t>
            </a:r>
            <a:r>
              <a:rPr lang="en-US" dirty="0" smtClean="0">
                <a:hlinkClick r:id="rId3"/>
              </a:rPr>
              <a:t>=%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Rectangle 4"/>
          <p:cNvSpPr/>
          <p:nvPr/>
        </p:nvSpPr>
        <p:spPr>
          <a:xfrm>
            <a:off x="2267744" y="27809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https://yandex.ru/images/search?text</a:t>
            </a:r>
            <a:r>
              <a:rPr lang="en-US" dirty="0" smtClean="0">
                <a:hlinkClick r:id="rId3"/>
              </a:rPr>
              <a:t>=%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907704" y="27089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2267744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http://www.ollenkka.com/backgrounds/index.php?cont=green&amp;n=1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2123728" y="1340768"/>
            <a:ext cx="3391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Источники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4437112"/>
            <a:ext cx="4504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 также фотографии Шайдуровой В.Ф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B_BOV_Liverpool_3Graces_PLLIV0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579" y="0"/>
            <a:ext cx="923157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115616" y="948690"/>
            <a:ext cx="691276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порт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 северо-западном побережье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Англии,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устье реки Мерси. 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именно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отсюда отправлялись когда-то корабли с переселенцами в Новый Свет 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Ливерпуле произошёл спуск знаменитого лайнера — «Британника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»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является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важнейшей частью судоходной системы страны. 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это крупный индустриальный,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финансовый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 культурный центр Англии</a:t>
            </a:r>
          </a:p>
          <a:p>
            <a:pPr>
              <a:buFontTx/>
              <a:buChar char="-"/>
            </a:pP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2008 году Ливерпуль завоевал звание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Европейской 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Культурной Столицы.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  <p:sp>
        <p:nvSpPr>
          <p:cNvPr id="4" name="Rectangle 3"/>
          <p:cNvSpPr/>
          <p:nvPr/>
        </p:nvSpPr>
        <p:spPr>
          <a:xfrm>
            <a:off x="2339752" y="404664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Ливерпу́ль (Liverpool)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340768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население     - 441 477 человек (2002)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жителей города официально называют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"liverpudlians", 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но гораздо более известно их прозвище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"scousers" (скаусеры),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которое ливерпульцы получили благодаря похлебке lobscouse (лобскауз), изобретению норвежских моряков и главной пище бедного портового люда.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здесь говорят на особом диалекте, скаусе. 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760" y="476672"/>
            <a:ext cx="4180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Ливерпу́ль (Liverpool) 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Picture 5" descr="Британия, июнь 2013 1010.JPG"/>
          <p:cNvPicPr>
            <a:picLocks noChangeAspect="1"/>
          </p:cNvPicPr>
          <p:nvPr/>
        </p:nvPicPr>
        <p:blipFill>
          <a:blip r:embed="rId3" cstate="print"/>
          <a:srcRect l="50000" t="32150" r="3538"/>
          <a:stretch>
            <a:fillRect/>
          </a:stretch>
        </p:blipFill>
        <p:spPr>
          <a:xfrm>
            <a:off x="6807403" y="1124744"/>
            <a:ext cx="2301101" cy="2520280"/>
          </a:xfrm>
          <a:prstGeom prst="teardrop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ibl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69202" y="136470"/>
            <a:ext cx="6564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Англиканский кафедральный собор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-122367" y="4437112"/>
            <a:ext cx="926636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амый большой и старейший собор Великобритании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и пятый по величине в мире.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Неоготический стиль, 100-метровая колокольня,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расный песчаник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 башен собора открывается потрясающий вид на город.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548680"/>
            <a:ext cx="4027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(The Anglican Cathedral)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" name="Picture 7" descr="римско-католический собор в Ливерпуле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96752"/>
            <a:ext cx="42386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-27111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AutoShape 2" descr="&amp;Lcy;&amp;icy;&amp;vcy;&amp;iecy;&amp;rcy;&amp;pcy;&amp;ucy;&amp;lcy;&amp;softcy;&amp;scy;&amp;kcy;&amp;icy;&amp;jcy; &amp;kcy;&amp;acy;&amp;tcy;&amp;ocy;&amp;lcy;&amp;icy;&amp;chcy;&amp;iecy;&amp;scy;&amp;kcy;&amp;icy;&amp;jcy; &amp;scy;&amp;ocy;&amp;bcy;&amp;ocy;&amp;r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&amp;Lcy;&amp;icy;&amp;vcy;&amp;iecy;&amp;rcy;&amp;pcy;&amp;ucy;&amp;lcy;&amp;softcy;&amp;scy;&amp;kcy;&amp;icy;&amp;jcy; &amp;kcy;&amp;acy;&amp;tcy;&amp;ocy;&amp;lcy;&amp;icy;&amp;chcy;&amp;iecy;&amp;scy;&amp;kcy;&amp;icy;&amp;jcy; &amp;scy;&amp;ocy;&amp;bcy;&amp;ocy;&amp;rcy;"/>
          <p:cNvPicPr>
            <a:picLocks noChangeAspect="1" noChangeArrowheads="1"/>
          </p:cNvPicPr>
          <p:nvPr/>
        </p:nvPicPr>
        <p:blipFill>
          <a:blip r:embed="rId3" cstate="print"/>
          <a:srcRect b="9578"/>
          <a:stretch>
            <a:fillRect/>
          </a:stretch>
        </p:blipFill>
        <p:spPr bwMode="auto">
          <a:xfrm>
            <a:off x="0" y="0"/>
            <a:ext cx="5143500" cy="439248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220072" y="1412776"/>
            <a:ext cx="366638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Римско-католический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собор Метрополитен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1967г.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ru-RU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472514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Это образец современной церковной архитектуры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Здание круглое в плане, диаметром 59 метров,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(диаметр купола храма Святого Петра в Ватикане – 41 метр.)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Увенчано короной из стекла и острых шпилей.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Вмещает более 2тысяч человек.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5847" y="3573016"/>
            <a:ext cx="3788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</a:rPr>
              <a:t>Архитектор Фредерик Гибберд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43608" y="3933056"/>
            <a:ext cx="69127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Панорама города с "Тремя Грациями" (The Three Graces):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Роял-лайвер-билдинг, (Royal Liver Building)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- Кунард-билдинг (Cunard Building)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здание Ливерпульского порта (Port of Liverpool Building).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На башне Royal Liver Building замерли статуи - мифические птицы лайверы, символ Ливерпуля.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 descr="GB_BOV_Liverpool_3Graces_PLLIV05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60648"/>
            <a:ext cx="5107632" cy="3530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50912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Самое красивое здание Ливерпуля 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Сент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Джордж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Холл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St.George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Hall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расположено на улице Lime Street.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Стиль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неоклассицизм с элементами античности (1854)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Здание   состоит  из трех залов :  судебного, бального и концертного 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6" name="Picture 5" descr="2а. St Georges Hall - 1_555_313_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32656"/>
            <a:ext cx="7060578" cy="39819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www.ollenkka.com/backgrounds/green/image/green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ww.myliverpool.ru/_fr/10/1642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764704"/>
            <a:ext cx="46805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 rot="10800000" flipV="1">
            <a:off x="0" y="393305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улица, на которой началась карьера легендарной ливерпульской четверки.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Сегодня здесь все связано с именем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The Beatles: 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- памятник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Джону Леннону,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клуб «Каверна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 (место, где The Beatles дали свой первый концерт),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-  магазин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полностью посвященный «Битлз».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паб The Grapes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в котором музыканты проводили время за кружкой пива   в перерывах между выступлениями (в клубе «Каверна» тогда пиво не продавали). 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63688" y="260648"/>
            <a:ext cx="5751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Мэтью-стрит (Mathew Street)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416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48</cp:revision>
  <dcterms:created xsi:type="dcterms:W3CDTF">2013-07-15T12:10:41Z</dcterms:created>
  <dcterms:modified xsi:type="dcterms:W3CDTF">2015-07-28T18:04:48Z</dcterms:modified>
</cp:coreProperties>
</file>