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B5C9-6BA8-4E7E-8281-8ECBB0048ABC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77C5-2AF2-4A31-BAA0-F7DD2AC37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B5C9-6BA8-4E7E-8281-8ECBB0048ABC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77C5-2AF2-4A31-BAA0-F7DD2AC37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B5C9-6BA8-4E7E-8281-8ECBB0048ABC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77C5-2AF2-4A31-BAA0-F7DD2AC37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B5C9-6BA8-4E7E-8281-8ECBB0048ABC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77C5-2AF2-4A31-BAA0-F7DD2AC37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B5C9-6BA8-4E7E-8281-8ECBB0048ABC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77C5-2AF2-4A31-BAA0-F7DD2AC37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B5C9-6BA8-4E7E-8281-8ECBB0048ABC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77C5-2AF2-4A31-BAA0-F7DD2AC37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B5C9-6BA8-4E7E-8281-8ECBB0048ABC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77C5-2AF2-4A31-BAA0-F7DD2AC37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B5C9-6BA8-4E7E-8281-8ECBB0048ABC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77C5-2AF2-4A31-BAA0-F7DD2AC37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B5C9-6BA8-4E7E-8281-8ECBB0048ABC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77C5-2AF2-4A31-BAA0-F7DD2AC37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B5C9-6BA8-4E7E-8281-8ECBB0048ABC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77C5-2AF2-4A31-BAA0-F7DD2AC37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B5C9-6BA8-4E7E-8281-8ECBB0048ABC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77C5-2AF2-4A31-BAA0-F7DD2AC37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7B5C9-6BA8-4E7E-8281-8ECBB0048ABC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077C5-2AF2-4A31-BAA0-F7DD2AC372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photoshare.ru%2Fdata%2F8%2F8432%2F2%2F2y92sd-8m5.jpg%3F2&amp;_=1438106257144&amp;p=5&amp;tex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B_BOV_Liverpool_3Graces_PLLIV0563.jp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0" y="0"/>
            <a:ext cx="923157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0" y="53806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en-US" b="1" dirty="0" smtClean="0"/>
          </a:p>
          <a:p>
            <a:pPr algn="r"/>
            <a:r>
              <a:rPr lang="en-US" b="1" dirty="0" smtClean="0"/>
              <a:t>2015</a:t>
            </a:r>
            <a:endParaRPr lang="ru-RU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3779912" y="836712"/>
            <a:ext cx="302679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Liverpool,</a:t>
            </a: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England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38570" y="2132856"/>
            <a:ext cx="18054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Шаблон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B_BOV_Liverpool_3Graces_PLLIV05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87579" y="0"/>
            <a:ext cx="923157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B_BOV_Liverpool_3Graces_PLLIV0563.jp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0" y="0"/>
            <a:ext cx="923157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B_BOV_Liverpool_3Graces_PLLIV0563.jp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0" y="0"/>
            <a:ext cx="923157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35896" y="188640"/>
            <a:ext cx="3006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Источник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19872" y="134076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https://yandex.ru/images/search?img_url=http%3A%2F%2Fphotoshare.ru%2Fdata%2F8%2F8432%2F2%2F2y92sd-8m5.jpg%3F2&amp;_=1438106257144&amp;p=5&amp;text</a:t>
            </a:r>
            <a:r>
              <a:rPr lang="en-US" dirty="0" smtClean="0"/>
              <a:t>=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2</cp:revision>
  <dcterms:created xsi:type="dcterms:W3CDTF">2015-07-28T17:51:30Z</dcterms:created>
  <dcterms:modified xsi:type="dcterms:W3CDTF">2015-07-28T18:02:53Z</dcterms:modified>
</cp:coreProperties>
</file>