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75" r:id="rId6"/>
    <p:sldId id="259" r:id="rId7"/>
    <p:sldId id="260" r:id="rId8"/>
    <p:sldId id="261" r:id="rId9"/>
    <p:sldId id="262" r:id="rId10"/>
    <p:sldId id="272" r:id="rId11"/>
    <p:sldId id="263" r:id="rId12"/>
    <p:sldId id="264" r:id="rId13"/>
    <p:sldId id="276" r:id="rId14"/>
    <p:sldId id="273" r:id="rId15"/>
    <p:sldId id="265" r:id="rId16"/>
    <p:sldId id="266" r:id="rId17"/>
    <p:sldId id="270" r:id="rId18"/>
    <p:sldId id="267" r:id="rId19"/>
    <p:sldId id="274" r:id="rId20"/>
    <p:sldId id="269" r:id="rId21"/>
    <p:sldId id="271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1" d="100"/>
          <a:sy n="61" d="100"/>
        </p:scale>
        <p:origin x="-15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mimi-gallery.com/kartinki-mesyac-iyul?p=1" TargetMode="External"/><Relationship Id="rId3" Type="http://schemas.openxmlformats.org/officeDocument/2006/relationships/hyperlink" Target="http://stihi-russkih-poetov.ru/poems/letnie-stihi-dlya-detey-v-shkolu-detskiy-sad-iyun-iyul-avgust" TargetMode="External"/><Relationship Id="rId7" Type="http://schemas.openxmlformats.org/officeDocument/2006/relationships/hyperlink" Target="http://www.nexplorer.ru/load/Image/0613/rybachok_1_600.jpg" TargetMode="External"/><Relationship Id="rId2" Type="http://schemas.openxmlformats.org/officeDocument/2006/relationships/hyperlink" Target="http://lukoshko.net/story/iyul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zdravlenja.ucoz.ru/iul98047-1680x1050.jpg" TargetMode="External"/><Relationship Id="rId5" Type="http://schemas.openxmlformats.org/officeDocument/2006/relationships/hyperlink" Target="http://4put.ru/pictures/max/373/1148825.jpg" TargetMode="External"/><Relationship Id="rId10" Type="http://schemas.openxmlformats.org/officeDocument/2006/relationships/hyperlink" Target="http://www.dorisyershova-design.ru/wordpress/2014/07/%D1%80%D0%BE%D0%BC%D0%B0%D1%88%D0%BA%D0%BE%D0%B2%D0%BE%D0%B5-%D0%BB%D0%B5%D1%82%D0%BE-%D1%80%D0%BE%D0%BC%D0%B0%D1%88%D0%BA%D0%BE%D0%B2%D0%BE%D0%B5-%D0%B2%D1%81%D0%B5-%D0%B8%D0%B4%D0%B5%D0%B8/" TargetMode="External"/><Relationship Id="rId4" Type="http://schemas.openxmlformats.org/officeDocument/2006/relationships/hyperlink" Target="http://numama.ru/blogs/kopilka-detskih-stihov/stihi-pro-iyul.html" TargetMode="External"/><Relationship Id="rId9" Type="http://schemas.openxmlformats.org/officeDocument/2006/relationships/hyperlink" Target="http://&#1089;&#1077;&#1079;&#1086;&#1085;&#1099;-&#1075;&#1086;&#1076;&#1072;.&#1088;&#1092;/%D1%84%D0%BE%D1%82%D0%BE%D0%B3%D1%80%D0%B0%D1%84%D0%B8%D0%B8%20%D0%BB%D0%B5%D1%82%D0%B0%20%D0%B8%D1%8E%D0%BB%D1%8C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250" y1="13281" x2="34250" y2="14844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47" y="6107563"/>
            <a:ext cx="2480546" cy="5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2059" y="1196228"/>
            <a:ext cx="7619395" cy="313932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Потерял слова </a:t>
            </a:r>
          </a:p>
          <a:p>
            <a:pPr algn="ctr"/>
            <a:r>
              <a:rPr lang="ru-RU" sz="6600" b="1" spc="50" dirty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6600" b="1" spc="50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юль </a:t>
            </a:r>
          </a:p>
          <a:p>
            <a:pPr algn="ctr"/>
            <a:endParaRPr lang="ru-RU" sz="6600" b="1" spc="50" dirty="0">
              <a:ln w="11430">
                <a:solidFill>
                  <a:srgbClr val="0000CC"/>
                </a:solidFill>
              </a:ln>
              <a:solidFill>
                <a:srgbClr val="FF0066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79" y="3207342"/>
            <a:ext cx="4831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Интерактивная викторина 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для учащихся 5-8 классов</a:t>
            </a:r>
            <a:endParaRPr lang="ru-RU" sz="2400" dirty="0">
              <a:solidFill>
                <a:srgbClr val="0000CC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8124" y="4581128"/>
            <a:ext cx="8547267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b="1" spc="50" dirty="0" err="1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</a:t>
            </a:r>
            <a:r>
              <a:rPr lang="en-US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№2»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  <a:endParaRPr lang="en-US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2" name="Picture 4" descr="http://gifr.ru/data/temp/ria1cu949mgect4o5rqjao1b76.gif?55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2656"/>
            <a:ext cx="8658480" cy="39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72"/>
            <a:ext cx="9199617" cy="689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08" y="764704"/>
            <a:ext cx="8820492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algn="l"/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Июльская жара. Макушка лета.</a:t>
            </a:r>
          </a:p>
          <a:p>
            <a:pPr algn="l"/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Ночь коротка, а яркий день длинней.</a:t>
            </a:r>
          </a:p>
          <a:p>
            <a:pPr algn="l"/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зеленью еще одеты,</a:t>
            </a:r>
          </a:p>
          <a:p>
            <a:pPr algn="l"/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Созревшим хлебом пахнет из полей.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002060"/>
                </a:solidFill>
                <a:latin typeface="Times New Roman"/>
              </a:rPr>
              <a:t>деревья</a:t>
            </a:r>
            <a:endParaRPr lang="en-US" sz="7200" b="1" kern="0" dirty="0">
              <a:solidFill>
                <a:srgbClr val="00206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19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4"/>
          <a:stretch/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Над речкой солнышко – лепёшкой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радуги – дугой.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А в речке юркие рыбёшки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Зовут купаться нас с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тобой.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мостик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86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" y="20488"/>
            <a:ext cx="9147173" cy="683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1028" y="1268760"/>
            <a:ext cx="8659444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Прозрачен воздух, и на сердце нега,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Созрели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,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манят сады.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Природа,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словно чудо, манну с неба,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Ждет ласковой, живительной воды.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яблоки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50" b="95500" l="24143" r="74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10412" r="20148" b="4342"/>
          <a:stretch/>
        </p:blipFill>
        <p:spPr bwMode="auto">
          <a:xfrm>
            <a:off x="5151302" y="2525044"/>
            <a:ext cx="4958193" cy="43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2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44"/>
            <a:ext cx="9165392" cy="6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1124744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За окном – июль, жара!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Выхожу во двор с утра.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Столько планов в голове: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Половить жуков в траве,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Понырять, позагорать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Июль … пособирать.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грибы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70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roxy11.media.online.ua/uol/r3-820a6273d8/53d04754bcba4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1271" y="1700808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И, как по волшебству, на удивленье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Все изменилось прямо на глазах –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Прохладный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дарует наслажденье,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ночи сверкает летняя гроза.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дождь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9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980728"/>
            <a:ext cx="8659444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царствует вовсю, на славу!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Повсюду буйство красок, как салют: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Цветы пестреют, и дурманят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травы ,</a:t>
            </a:r>
            <a:endParaRPr lang="ru-RU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звонко птицы по утрам поют.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погода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14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8" b="3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Смеется мне июль.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Кивают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мне поля.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— как тюль,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солнце жжет, паля.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59681" y="5229200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облако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26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700808"/>
            <a:ext cx="8964487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Этот месяц самый яркий,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Самый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пёстрый, самый жаркий.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Липа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сладкая цветёт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Первый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растёт,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Зацветает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поле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рожь,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Грозы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нагоняют дрожь,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Пчёлы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мёд таскают в ульи.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Это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всё пришло в июле.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157192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боровик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52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137" y="47667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Июль дохнул своим теплом, Взглянуло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каждый дом.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Играют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дети во дворах,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Мычат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коровы на лугах.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5" y="4725144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солнце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54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Июль, таскающий в одеже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Пух одуванчиков, … 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Июль, домой сквозь окна вхожий,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Все громко говорящий вслух.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3568" y="4982404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лопух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42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gifr.ru/data/temp/ria1cu949mgect4o5rqjao1b76.gif?168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0" y="5236840"/>
            <a:ext cx="8722949" cy="9317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5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7" descr="http://www.playcast.ru/uploads/2014/05/21/8667944.gi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7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69269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Душно в поле для овечки,</a:t>
            </a:r>
          </a:p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чаще для лося.</a:t>
            </a:r>
          </a:p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Весь июль купайся в речке</a:t>
            </a:r>
          </a:p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вместо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.</a:t>
            </a:r>
            <a:endParaRPr lang="ru-RU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ru-RU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55576" y="5462871"/>
            <a:ext cx="331231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карася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55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g1.liveinternet.ru/images/attach/c/0/38/998/38998786_CVETUY_romashki_i_babochki_letayu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Мир преобразился: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Народились пташки,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Луг принарядился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из ромашки!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91881" y="4869159"/>
            <a:ext cx="489874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платье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92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1.liveinternet.ru/images/attach/c/11/114/915/114915101_2175915000eadd1d228656bc08665d6c479bf493b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2" y="0"/>
            <a:ext cx="935838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113" y="332656"/>
            <a:ext cx="8593367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 теперь подумайте, как бы ВЫ изобразили июль в рисунках и фотографиях…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96752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http://shkolapodelok.ru/detskie-stixi/stixi-pro-vremena-goda/stixi-pro-letnie-mesyacy.html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lukoshko.net/story/iyul.htm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stihi-russkih-poetov.ru/poems/letnie-stihi-dlya-detey-v-shkolu-detskiy-sad-iyun-iyul-avgust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numama.ru/blogs/kopilka-detskih-stihov/stihi-pro-iyul.html</a:t>
            </a:r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4put.ru/pictures/max/373/1148825.jpg</a:t>
            </a:r>
            <a:endParaRPr lang="ru-RU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pozdravlenja.ucoz.ru/iul98047-1680x1050.jpg</a:t>
            </a:r>
            <a:endParaRPr lang="ru-RU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www.nexplorer.ru/load/Image/0613/rybachok_1_600.jpg</a:t>
            </a:r>
            <a:endParaRPr lang="ru-RU" dirty="0" smtClean="0"/>
          </a:p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mimi-gallery.com/kartinki-mesyac-iyul?p=1</a:t>
            </a:r>
            <a:endParaRPr lang="ru-RU" dirty="0" smtClean="0"/>
          </a:p>
          <a:p>
            <a:r>
              <a:rPr lang="en-US" dirty="0">
                <a:hlinkClick r:id="rId9"/>
              </a:rPr>
              <a:t>http://xn----8sbiecm6bhdx8i.xn--p1ai/%</a:t>
            </a:r>
            <a:r>
              <a:rPr lang="en-US" dirty="0" smtClean="0">
                <a:hlinkClick r:id="rId9"/>
              </a:rPr>
              <a:t>D1%84%D0%BE%D1%82%D0%BE%D0%B3%D1%80%D0%B0%D1%84%D0%B8%D0%B8%20%D0%BB%D0%B5%D1%82%D0%B0%20%D0%B8%D1%8E%D0%BB%D1%8C.html</a:t>
            </a:r>
            <a:endParaRPr lang="ru-RU" dirty="0" smtClean="0"/>
          </a:p>
          <a:p>
            <a:r>
              <a:rPr lang="en-US" dirty="0">
                <a:hlinkClick r:id="rId10"/>
              </a:rPr>
              <a:t>http://www.dorisyershova-design.ru/wordpress/2014/07/%D1%80%D0%BE%D0%BC%D0%B0%D1%88%D0%BA%D0%BE%D0%B2%D0%BE%D0%B5-%D0%BB%D0%B5%D1%82%D0%BE-%D1%80%D0%BE%D0%BC%D0%B0%D1%88%D0%BA%D0%BE%D0%B2%D0%BE%D0%B5-%D0%B2%D1%81%D0%B5-%D0%B8%D0%B4%D0%B5%D0%B8</a:t>
            </a:r>
            <a:r>
              <a:rPr lang="en-US" dirty="0" smtClean="0">
                <a:hlinkClick r:id="rId10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548680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3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34184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платьице — кармашек.</a:t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 нем спрятан абрикос.</a:t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Июль — …  ромашек,</a:t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Улыбок </a:t>
            </a: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и стрекоз.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285293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0000CC"/>
                </a:solidFill>
                <a:latin typeface="Times New Roman"/>
              </a:rPr>
              <a:t>пора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51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3"/>
          <a:stretch/>
        </p:blipFill>
        <p:spPr bwMode="auto">
          <a:xfrm>
            <a:off x="-10422" y="0"/>
            <a:ext cx="9154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Степной нечесаный растрепа,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Пропахший липой и травой,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Ботвой и запахом укропа,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Июльский 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луговой.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воздух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92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8"/>
            <a:ext cx="9142083" cy="685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7924" y="260648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790" y="496144"/>
            <a:ext cx="89125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Вот уже Июль- макушка Лета!</a:t>
            </a:r>
            <a:b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Как мы долго ждали время это-</a:t>
            </a:r>
            <a:b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участке зреет … !</a:t>
            </a:r>
            <a:b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Не ленись, его ты убирай.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5165575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0000"/>
                </a:solidFill>
                <a:latin typeface="Times New Roman"/>
              </a:rPr>
              <a:t>урожай</a:t>
            </a:r>
            <a:endParaRPr lang="en-US" sz="7200" b="1" kern="0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69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5"/>
          <a:stretch/>
        </p:blipFill>
        <p:spPr bwMode="auto">
          <a:xfrm>
            <a:off x="-33025" y="0"/>
            <a:ext cx="917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239" y="488980"/>
            <a:ext cx="9036495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картошка зеленеет и цветёт-</a:t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Будет стол обильным </a:t>
            </a:r>
            <a:r>
              <a:rPr lang="ru-RU" sz="3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целый год!</a:t>
            </a: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 капуста наливает </a:t>
            </a:r>
            <a:r>
              <a:rPr lang="ru-RU" sz="3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… -</a:t>
            </a: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Овощи для пропитания нужны.</a:t>
            </a:r>
            <a:endParaRPr lang="ru-RU" sz="36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4437112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0000CC"/>
                </a:solidFill>
                <a:latin typeface="Times New Roman"/>
              </a:rPr>
              <a:t>кочаны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0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Главное- собрать и сохранить.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Радуемся- есть что в закрома сложить.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Слава Богу- кормит нас земля,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Будет угощаться вся семья!</a:t>
            </a:r>
            <a:endParaRPr lang="ru-RU" sz="3600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земля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44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9" b="5347"/>
          <a:stretch/>
        </p:blipFill>
        <p:spPr bwMode="auto">
          <a:xfrm>
            <a:off x="6955" y="0"/>
            <a:ext cx="91370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1314985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 средь сочной зелени,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лесной дорожки</a:t>
            </a: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</a:t>
            </a: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Ягодки примерили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Яркие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одёжки!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…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торжествует,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Всех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пьянит от света!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Здесь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июль пирует! 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lnSpc>
                <a:spcPts val="2400"/>
              </a:lnSpc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Он </a:t>
            </a:r>
            <a:r>
              <a:rPr lang="ru-RU" sz="3600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– макушка лета!</a:t>
            </a:r>
            <a:endParaRPr lang="ru-RU" sz="3600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солнце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68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105273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Ягоды- в варенья, овощи- в соленья!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Всё хозяйка делает в запас.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А зимой, и нету в том сомненья,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…  </a:t>
            </a: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л</a:t>
            </a:r>
            <a:r>
              <a:rPr lang="ru-RU" sz="3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ета </a:t>
            </a:r>
            <a:r>
              <a:rPr lang="ru-RU" sz="3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не покинет нас!</a:t>
            </a:r>
            <a:endParaRPr lang="ru-RU" sz="360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07854" y="4149080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0000CC"/>
                </a:solidFill>
                <a:latin typeface="Times New Roman"/>
              </a:rPr>
              <a:t>радость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5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1187</TotalTime>
  <Words>525</Words>
  <Application>Microsoft Office PowerPoint</Application>
  <PresentationFormat>Экран (4:3)</PresentationFormat>
  <Paragraphs>137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31</cp:revision>
  <dcterms:created xsi:type="dcterms:W3CDTF">2015-07-19T09:10:30Z</dcterms:created>
  <dcterms:modified xsi:type="dcterms:W3CDTF">2015-09-03T03:14:10Z</dcterms:modified>
</cp:coreProperties>
</file>