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95" r:id="rId3"/>
    <p:sldId id="268" r:id="rId4"/>
    <p:sldId id="298" r:id="rId5"/>
    <p:sldId id="275" r:id="rId6"/>
    <p:sldId id="291" r:id="rId7"/>
    <p:sldId id="284" r:id="rId8"/>
    <p:sldId id="297" r:id="rId9"/>
    <p:sldId id="278" r:id="rId10"/>
    <p:sldId id="289" r:id="rId11"/>
    <p:sldId id="292" r:id="rId12"/>
    <p:sldId id="294" r:id="rId13"/>
    <p:sldId id="293" r:id="rId14"/>
    <p:sldId id="269" r:id="rId15"/>
    <p:sldId id="283" r:id="rId16"/>
    <p:sldId id="282" r:id="rId17"/>
    <p:sldId id="280" r:id="rId18"/>
    <p:sldId id="287" r:id="rId19"/>
    <p:sldId id="288" r:id="rId20"/>
    <p:sldId id="277" r:id="rId21"/>
    <p:sldId id="286" r:id="rId22"/>
    <p:sldId id="299" r:id="rId23"/>
    <p:sldId id="30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DC80-5F91-4780-8968-A23CCDD778C1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E5AB-303B-437E-93B2-A2A936996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Victorian_era" TargetMode="External"/><Relationship Id="rId3" Type="http://schemas.openxmlformats.org/officeDocument/2006/relationships/hyperlink" Target="http://en.wikipedia.org/wiki/Help:IPA_for_English" TargetMode="External"/><Relationship Id="rId7" Type="http://schemas.openxmlformats.org/officeDocument/2006/relationships/hyperlink" Target="http://en.wikipedia.org/wiki/Wale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River_Dee,_Wales" TargetMode="External"/><Relationship Id="rId5" Type="http://schemas.openxmlformats.org/officeDocument/2006/relationships/hyperlink" Target="http://en.wikipedia.org/wiki/Cheshire" TargetMode="External"/><Relationship Id="rId10" Type="http://schemas.openxmlformats.org/officeDocument/2006/relationships/hyperlink" Target="http://en.wikipedia.org/wiki/Listed_building" TargetMode="External"/><Relationship Id="rId4" Type="http://schemas.openxmlformats.org/officeDocument/2006/relationships/hyperlink" Target="http://en.wikipedia.org/wiki/Wikipedia:Pronunciation_respelling_key" TargetMode="External"/><Relationship Id="rId9" Type="http://schemas.openxmlformats.org/officeDocument/2006/relationships/hyperlink" Target="http://en.wikipedia.org/wiki/Chester_city_wall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llenkka.com/backgrounds/index.php?cont=green&amp;n=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Фото\Поездки заграницу\4. Британия, 2013\БРИТАНИЯ , июнь 2013\1. ENGLAND\8. Chester\Британия, июнь 2013 1162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67982" y="764704"/>
            <a:ext cx="360566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Chester,</a:t>
            </a:r>
          </a:p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  <a:endParaRPr lang="en-US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  <a:endParaRPr lang="en-US" b="1" dirty="0" smtClean="0"/>
          </a:p>
          <a:p>
            <a:pPr algn="r"/>
            <a:r>
              <a:rPr lang="en-US" b="1" dirty="0" smtClean="0"/>
              <a:t>2015</a:t>
            </a:r>
            <a:endParaRPr lang="ru-RU" b="1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\Поездки заграницу\4. Британия, 2013\БРИТАНИЯ , июнь 2013\1. ENGLAND\8. Chester\Честер для фильма\4. Британия, июнь 2013 1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569" y="0"/>
            <a:ext cx="51308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\Поездки заграницу\4. Британия, 2013\БРИТАНИЯ , июнь 2013\1. ENGLAND\8. Chester\Британия, июнь 2013 1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59632" y="33265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Chester Cathedral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F:\Фото\Поездки заграницу\4. Британия, 2013\БРИТАНИЯ , июнь 2013\1. ENGLAND\8. Chester\Британия, июнь 2013 1169.JPG"/>
          <p:cNvPicPr>
            <a:picLocks noChangeAspect="1" noChangeArrowheads="1"/>
          </p:cNvPicPr>
          <p:nvPr/>
        </p:nvPicPr>
        <p:blipFill>
          <a:blip r:embed="rId3" cstate="print"/>
          <a:srcRect r="14136"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796136" y="2492896"/>
            <a:ext cx="2988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</a:rPr>
              <a:t>Estate Clock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\Поездки заграницу\4. Британия, 2013\БРИТАНИЯ , июнь 2013\1. ENGLAND\8. Chester\Британия, июнь 2013 1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1196752"/>
            <a:ext cx="2988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Estate Clock</a:t>
            </a:r>
            <a:endParaRPr lang="ru-RU" sz="4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Британия, июнь 2013 1162.JPG"/>
          <p:cNvPicPr>
            <a:picLocks noChangeAspect="1"/>
          </p:cNvPicPr>
          <p:nvPr/>
        </p:nvPicPr>
        <p:blipFill>
          <a:blip r:embed="rId3" cstate="print"/>
          <a:srcRect l="10371"/>
          <a:stretch>
            <a:fillRect/>
          </a:stretch>
        </p:blipFill>
        <p:spPr>
          <a:xfrm>
            <a:off x="4788024" y="0"/>
            <a:ext cx="4355976" cy="3645024"/>
          </a:xfrm>
          <a:prstGeom prst="rect">
            <a:avLst/>
          </a:prstGeom>
        </p:spPr>
      </p:pic>
      <p:pic>
        <p:nvPicPr>
          <p:cNvPr id="4" name="Picture 3" descr="Британия, июнь 2013 1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9476"/>
            <a:ext cx="5149080" cy="3708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9168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Британцы любят Честер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за фахверские домики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048" y="42930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Они в Британии  -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большая редкость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\Поездки заграницу\4. Британия, 2013\БРИТАНИЯ , июнь 2013\1. ENGLAND\8. Chester\Честер для фильма\10а. Британия, июнь 2013 1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40352" y="980728"/>
            <a:ext cx="3626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Chester Rows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10243" name="Picture 3" descr="F:\Фото\Поездки заграницу\4. Британия, 2013\БРИТАНИЯ , июнь 2013\1. ENGLAND\8. Chester\Британия, июнь 2013 1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39752" y="836712"/>
            <a:ext cx="33387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Chester Rows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Поездки заграницу\4. Британия, 2013\БРИТАНИЯ , июнь 2013\1. ENGLAND\8. Chester\Честер для фильма\4б. Британия, июнь 2013 1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7"/>
            <a:ext cx="9144000" cy="6849585"/>
          </a:xfrm>
          <a:prstGeom prst="rect">
            <a:avLst/>
          </a:prstGeom>
          <a:noFill/>
        </p:spPr>
      </p:pic>
      <p:pic>
        <p:nvPicPr>
          <p:cNvPr id="4099" name="Picture 3" descr="F:\Фото\Поездки заграницу\4. Британия, 2013\БРИТАНИЯ , июнь 2013\1. ENGLAND\8. Chester\Честер для фильма\11а. Британия, июнь 2013 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740"/>
            <a:ext cx="9144000" cy="6808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F:\Фото\Поездки заграницу\4. Британия, 2013\БРИТАНИЯ , июнь 2013\1. ENGLAND\8. Chester\Британия, июнь 2013 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38699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3" name="Picture 1" descr="F:\Фото\Поездки заграницу\4. Британия, 2013\БРИТАНИЯ , июнь 2013\1. ENGLAND\8. Chester\Британия, июнь 2013 1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1052736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Chester, Cheshire</a:t>
            </a:r>
            <a:r>
              <a:rPr lang="en-US" sz="3200" dirty="0" smtClean="0"/>
              <a:t> (</a:t>
            </a:r>
            <a:r>
              <a:rPr lang="en-US" sz="3200" u="sng" dirty="0" smtClean="0">
                <a:hlinkClick r:id="rId3" tooltip="Help:IPA for English"/>
              </a:rPr>
              <a:t>/ˈ</a:t>
            </a:r>
            <a:r>
              <a:rPr lang="en-US" sz="3200" u="sng" dirty="0" err="1" smtClean="0">
                <a:hlinkClick r:id="rId3" tooltip="Help:IPA for English"/>
              </a:rPr>
              <a:t>tʃɛstər</a:t>
            </a:r>
            <a:r>
              <a:rPr lang="en-US" sz="3200" u="sng" dirty="0" smtClean="0">
                <a:hlinkClick r:id="rId3" tooltip="Help:IPA for English"/>
              </a:rPr>
              <a:t>/</a:t>
            </a:r>
            <a:r>
              <a:rPr lang="ru-RU" sz="3200" dirty="0" smtClean="0"/>
              <a:t> </a:t>
            </a:r>
            <a:r>
              <a:rPr lang="en-US" sz="3200" b="1" i="1" u="sng" cap="small" dirty="0" smtClean="0">
                <a:hlinkClick r:id="rId4" tooltip="Wikipedia:Pronunciation respelling key"/>
              </a:rPr>
              <a:t>CHESS</a:t>
            </a:r>
            <a:r>
              <a:rPr lang="en-US" sz="3200" i="1" u="sng" dirty="0" smtClean="0">
                <a:hlinkClick r:id="rId4" tooltip="Wikipedia:Pronunciation respelling key"/>
              </a:rPr>
              <a:t>-</a:t>
            </a:r>
            <a:r>
              <a:rPr lang="en-US" sz="3200" i="1" u="sng" dirty="0" err="1" smtClean="0">
                <a:hlinkClick r:id="rId4" tooltip="Wikipedia:Pronunciation respelling key"/>
              </a:rPr>
              <a:t>tər</a:t>
            </a:r>
            <a:r>
              <a:rPr lang="en-US" sz="3200" dirty="0" smtClean="0"/>
              <a:t>), is a city in </a:t>
            </a:r>
            <a:r>
              <a:rPr lang="en-US" sz="3200" u="sng" dirty="0" smtClean="0">
                <a:hlinkClick r:id="rId5" tooltip="Cheshire"/>
              </a:rPr>
              <a:t>Cheshire</a:t>
            </a:r>
            <a:r>
              <a:rPr lang="en-US" sz="3200" dirty="0" smtClean="0"/>
              <a:t>, England. Lying on the </a:t>
            </a:r>
            <a:r>
              <a:rPr lang="en-US" sz="3200" u="sng" dirty="0" smtClean="0">
                <a:hlinkClick r:id="rId6" tooltip="River Dee, Wales"/>
              </a:rPr>
              <a:t>River Dee</a:t>
            </a:r>
            <a:r>
              <a:rPr lang="en-US" sz="3200" dirty="0" smtClean="0"/>
              <a:t>, close to the border with </a:t>
            </a:r>
            <a:r>
              <a:rPr lang="en-US" sz="3200" u="sng" dirty="0" smtClean="0">
                <a:hlinkClick r:id="rId7" tooltip="Wales"/>
              </a:rPr>
              <a:t>Wales</a:t>
            </a:r>
            <a:r>
              <a:rPr lang="en-US" sz="3200" dirty="0" smtClean="0"/>
              <a:t>, it is home to 118,925 inhabitants</a:t>
            </a:r>
            <a:endParaRPr lang="ru-RU" sz="3200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64261" y="3356992"/>
            <a:ext cx="887973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Chester has a number of mediaeval buildings,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but some of the black-and-white buildings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within the city centre are actually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8" tooltip="Victorian era"/>
              </a:rPr>
              <a:t>Victorian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restorations.</a:t>
            </a:r>
            <a:endParaRPr kumimoji="0" lang="en-US" sz="2800" i="0" u="none" strike="noStrike" cap="none" normalizeH="0" baseline="3000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Chester is one of the best preserved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9" tooltip="Chester city walls"/>
              </a:rPr>
              <a:t>walled cities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Britain.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Apart from a 100-metre (330 ft) section,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the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10" tooltip="Listed building"/>
              </a:rPr>
              <a:t>listed Grade I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walls are almost complete.</a:t>
            </a:r>
            <a:endParaRPr kumimoji="0" lang="en-US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Фото\Поездки заграницу\4. Британия, 2013\БРИТАНИЯ , июнь 2013\1. ENGLAND\8. Chester\Честер для фильма\Британия, июнь 2013 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4525" y="0"/>
            <a:ext cx="49349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Фото\Поездки заграницу\4. Британия, 2013\БРИТАНИЯ , июнь 2013\1. ENGLAND\8. Chester\Честер для фильма\7б. Британия, июнь 2013 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58" name="Picture 2" descr="F:\Фото\Поездки заграницу\4. Британия, 2013\БРИТАНИЯ , июнь 2013\1. ENGLAND\8. Chester\Британия, июнь 2013 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471" y="0"/>
            <a:ext cx="49170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43608" y="1988840"/>
            <a:ext cx="3886833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Фотографии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втора презентации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7. Британия, июнь 2013 1301.JPG"/>
          <p:cNvPicPr>
            <a:picLocks noChangeAspect="1"/>
          </p:cNvPicPr>
          <p:nvPr/>
        </p:nvPicPr>
        <p:blipFill>
          <a:blip r:embed="rId3" cstate="print"/>
          <a:srcRect t="17450" r="10586"/>
          <a:stretch>
            <a:fillRect/>
          </a:stretch>
        </p:blipFill>
        <p:spPr>
          <a:xfrm>
            <a:off x="5223476" y="1196752"/>
            <a:ext cx="3920524" cy="5661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http://www.ollenkka.com/backgrounds/index.php?cont=green&amp;n=1</a:t>
            </a:r>
            <a:r>
              <a:rPr lang="ru-RU" dirty="0" smtClean="0"/>
              <a:t> </a:t>
            </a:r>
            <a:r>
              <a:rPr lang="ru-RU" dirty="0" smtClean="0"/>
              <a:t> фон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43808" y="332656"/>
            <a:ext cx="3031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Честер</a:t>
            </a: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hester</a:t>
            </a:r>
            <a:r>
              <a:rPr lang="en-US" sz="24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b="1" dirty="0" smtClean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608" y="908720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один из самых очаровательных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c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таринных городов Великобритании (около 2тыс .лет),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75656" y="1916832"/>
          <a:ext cx="6312024" cy="481885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68352"/>
                <a:gridCol w="3143672"/>
              </a:tblGrid>
              <a:tr h="37111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Страна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Великобритания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</a:tr>
              <a:tr h="200859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Регион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Северо-Западная Англия,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 км отЛиверпуля,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на границе с Уэльсом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</a:tr>
              <a:tr h="7200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Графство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Чешир.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Помните чеширского кота с улыбкой до ушей?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</a:tr>
              <a:tr h="53674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Река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Ди (</a:t>
                      </a:r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Dee)</a:t>
                      </a:r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</a:b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</a:tr>
              <a:tr h="37111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Население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120 </a:t>
                      </a:r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тыс. </a:t>
                      </a:r>
                      <a:r>
                        <a:rPr lang="ru-RU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человек</a:t>
                      </a:r>
                      <a:endParaRPr lang="ru-RU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9525" marB="9525" anchor="ctr"/>
                </a:tc>
              </a:tr>
            </a:tbl>
          </a:graphicData>
        </a:graphic>
      </p:graphicFrame>
      <p:pic>
        <p:nvPicPr>
          <p:cNvPr id="7" name="Picture 5" descr="http://images.vector-images.com/107/chester_city_coa_n75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872" y="2198736"/>
            <a:ext cx="1905000" cy="2238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Фото\Поездки заграницу\4. Британия, 2013\БРИТАНИЯ , июнь 2013\1. ENGLAND\8. Chester\Британия, июнь 2013 1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476672"/>
            <a:ext cx="4025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The river Dee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501317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Городские стены (3,5 км) сохранились практически полностью.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Римляне начали стрительство в 1  веке н.э.,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  затем продолжили саксонцы и норманны.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3" descr="12. IMGP98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60648"/>
            <a:ext cx="6216691" cy="46625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F:\Фото\Поездки заграницу\4. Британия, 2013\БРИТАНИЯ , июнь 2013\1. ENGLAND\8. Chester\Британия, июнь 2013 1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13062" cy="6858000"/>
          </a:xfrm>
          <a:prstGeom prst="rect">
            <a:avLst/>
          </a:prstGeom>
          <a:noFill/>
        </p:spPr>
      </p:pic>
      <p:pic>
        <p:nvPicPr>
          <p:cNvPr id="4" name="Picture 2" descr="F:\Фото\Поездки заграницу\4. Британия, 2013\БРИТАНИЯ , июнь 2013\1. ENGLAND\8. Chester\Британия, июнь 2013 1144.JPG"/>
          <p:cNvPicPr>
            <a:picLocks noChangeAspect="1" noChangeArrowheads="1"/>
          </p:cNvPicPr>
          <p:nvPr/>
        </p:nvPicPr>
        <p:blipFill>
          <a:blip r:embed="rId4" cstate="print"/>
          <a:srcRect l="16834" t="17328" r="8355" b="27023"/>
          <a:stretch>
            <a:fillRect/>
          </a:stretch>
        </p:blipFill>
        <p:spPr bwMode="auto">
          <a:xfrm>
            <a:off x="4103440" y="2420888"/>
            <a:ext cx="5040560" cy="2812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Поездки заграницу\4. Британия, 2013\БРИТАНИЯ , июнь 2013\1. ENGLAND\8. Chester\Честер для фильма\19. Британия, июнь 2013 1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03"/>
            <a:ext cx="9144000" cy="67827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31840" y="5733256"/>
            <a:ext cx="280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Rome Garden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Фото\Поездки заграницу\4. Британия, 2013\БРИТАНИЯ , июнь 2013\1. ENGLAND\8. Chester\Британия, июнь 2013 1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\Поездки заграницу\4. Британия, 2013\БРИТАНИЯ , июнь 2013\1. ENGLAND\8. Chester\Честер для фильма\3а. Британия, июнь 2013 1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0092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209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19</cp:revision>
  <dcterms:created xsi:type="dcterms:W3CDTF">2013-07-07T11:54:17Z</dcterms:created>
  <dcterms:modified xsi:type="dcterms:W3CDTF">2015-07-29T13:33:02Z</dcterms:modified>
</cp:coreProperties>
</file>