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2BB-0718-447C-B4DF-673F63364883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138F-3282-4A2D-9D6F-1AFE2ECDC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2BB-0718-447C-B4DF-673F63364883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138F-3282-4A2D-9D6F-1AFE2ECDC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2BB-0718-447C-B4DF-673F63364883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138F-3282-4A2D-9D6F-1AFE2ECDC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2BB-0718-447C-B4DF-673F63364883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138F-3282-4A2D-9D6F-1AFE2ECDC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2BB-0718-447C-B4DF-673F63364883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138F-3282-4A2D-9D6F-1AFE2ECDC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2BB-0718-447C-B4DF-673F63364883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138F-3282-4A2D-9D6F-1AFE2ECDC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2BB-0718-447C-B4DF-673F63364883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138F-3282-4A2D-9D6F-1AFE2ECDC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2BB-0718-447C-B4DF-673F63364883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138F-3282-4A2D-9D6F-1AFE2ECDC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2BB-0718-447C-B4DF-673F63364883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138F-3282-4A2D-9D6F-1AFE2ECDC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2BB-0718-447C-B4DF-673F63364883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138F-3282-4A2D-9D6F-1AFE2ECDC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F2BB-0718-447C-B4DF-673F63364883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138F-3282-4A2D-9D6F-1AFE2ECDC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F2BB-0718-447C-B4DF-673F63364883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0138F-3282-4A2D-9D6F-1AFE2ECDCC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F:\Фото\Поездки заграницу\4. Британия, 2013\БРИТАНИЯ , июнь 2013\1. ENGLAND\8. Chester\Британия, июнь 2013 1162.JPG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167982" y="764704"/>
            <a:ext cx="360566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Chester,</a:t>
            </a:r>
          </a:p>
          <a:p>
            <a:pPr algn="ctr"/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England</a:t>
            </a:r>
            <a:endParaRPr 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en-US" b="1" dirty="0" smtClean="0"/>
          </a:p>
          <a:p>
            <a:pPr algn="r"/>
            <a:r>
              <a:rPr lang="en-US" b="1" dirty="0" smtClean="0"/>
              <a:t>2015</a:t>
            </a:r>
            <a:endParaRPr lang="ru-RU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55776" y="5301208"/>
            <a:ext cx="2617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Шаблон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F:\Фото\Поездки заграницу\4. Британия, 2013\БРИТАНИЯ , июнь 2013\1. ENGLAND\8. Chester\Британия, июнь 2013 1162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878450" y="764704"/>
            <a:ext cx="18473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8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8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53806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b="1" dirty="0" smtClean="0"/>
          </a:p>
          <a:p>
            <a:pPr algn="r"/>
            <a:endParaRPr lang="ru-RU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F:\Фото\Поездки заграницу\4. Британия, 2013\БРИТАНИЯ , июнь 2013\1. ENGLAND\8. Chester\Британия, июнь 2013 1162.JPG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878450" y="764704"/>
            <a:ext cx="18473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8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8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53806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b="1" dirty="0" smtClean="0"/>
          </a:p>
          <a:p>
            <a:pPr algn="r"/>
            <a:endParaRPr lang="ru-RU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F:\Фото\Поездки заграницу\4. Британия, 2013\БРИТАНИЯ , июнь 2013\1. ENGLAND\8. Chester\Британия, июнь 2013 1162.JPG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0" y="53806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b="1" dirty="0" smtClean="0"/>
          </a:p>
          <a:p>
            <a:pPr algn="r"/>
            <a:endParaRPr lang="ru-RU" b="1" dirty="0" smtClean="0"/>
          </a:p>
        </p:txBody>
      </p:sp>
      <p:sp>
        <p:nvSpPr>
          <p:cNvPr id="5" name="Snip Diagonal Corner Rectangle 4"/>
          <p:cNvSpPr/>
          <p:nvPr/>
        </p:nvSpPr>
        <p:spPr>
          <a:xfrm rot="5400000">
            <a:off x="3501008" y="1215008"/>
            <a:ext cx="6858000" cy="4427984"/>
          </a:xfrm>
          <a:prstGeom prst="snip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F:\Фото\Поездки заграницу\4. Британия, 2013\БРИТАНИЯ , июнь 2013\1. ENGLAND\8. Chester\Британия, июнь 2013 1162.JPG"/>
          <p:cNvPicPr>
            <a:picLocks noChangeAspect="1" noChangeArrowheads="1"/>
          </p:cNvPicPr>
          <p:nvPr/>
        </p:nvPicPr>
        <p:blipFill>
          <a:blip r:embed="rId2" cstate="print">
            <a:lum bright="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0" y="53806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b="1" dirty="0" smtClean="0"/>
          </a:p>
          <a:p>
            <a:pPr algn="r"/>
            <a:endParaRPr lang="ru-RU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3851920" y="404664"/>
            <a:ext cx="50577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Фотография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автора шаблона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2015-07-29T13:07:25Z</dcterms:created>
  <dcterms:modified xsi:type="dcterms:W3CDTF">2015-07-29T13:14:09Z</dcterms:modified>
</cp:coreProperties>
</file>