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reatcat.org/the-cat-in-art-and-photos-2/cats-in-art-20th-century/arthur-heyer-1872-1931-german-hungarian/" TargetMode="External"/><Relationship Id="rId2" Type="http://schemas.openxmlformats.org/officeDocument/2006/relationships/hyperlink" Target="https://pt.wikipedia.org/wiki/Arthur_Hey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485" y="332656"/>
            <a:ext cx="8610369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White Cats by Arthur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Heyer</a:t>
            </a:r>
            <a:endParaRPr lang="en-US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Экскурсия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художественную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галерею</a:t>
            </a:r>
          </a:p>
          <a:p>
            <a:pPr lvl="0"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учащихся 5-9 классов</a:t>
            </a:r>
          </a:p>
          <a:p>
            <a:pPr lvl="0"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076" y="4077072"/>
            <a:ext cx="854726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0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" y="17778"/>
            <a:ext cx="9113873" cy="68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28092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Persian Cat with Two Kittens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96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38"/>
            <a:ext cx="7848872" cy="6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3777" y="189894"/>
            <a:ext cx="652845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Angora cat and Kitten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5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106"/>
            <a:ext cx="8338451" cy="63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72895"/>
            <a:ext cx="560512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Bulldog and Cat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7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9" y="476672"/>
            <a:ext cx="870544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188" y="620688"/>
            <a:ext cx="691086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Mother with her son</a:t>
            </a:r>
            <a:endParaRPr lang="ru-RU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85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2" y="260648"/>
            <a:ext cx="879516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251" y="308760"/>
            <a:ext cx="642214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Cats and Ladybug</a:t>
            </a:r>
            <a:endParaRPr lang="ru-RU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46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63210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416" y="196831"/>
            <a:ext cx="619631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Watching a Bug</a:t>
            </a:r>
            <a:endParaRPr lang="ru-RU" sz="7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2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76964" cy="623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3393" y="332656"/>
            <a:ext cx="556928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Watching  a Fly</a:t>
            </a:r>
            <a:endParaRPr lang="ru-RU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84239" cy="59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04664"/>
            <a:ext cx="655429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 cats on Grass</a:t>
            </a:r>
            <a:endParaRPr lang="ru-RU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4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8" y="188640"/>
            <a:ext cx="4957564" cy="646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62" y="4900702"/>
            <a:ext cx="4338880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Arthur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Heyer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Sef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-Portrait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1926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7592" y="407164"/>
            <a:ext cx="372077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Born:  1872 -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Haarhausen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Died:   1931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</a:p>
          <a:p>
            <a:pPr algn="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Budapest</a:t>
            </a:r>
          </a:p>
          <a:p>
            <a:pPr algn="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Known for:  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painting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04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006600"/>
                </a:solidFill>
              </a:rPr>
              <a:t>Arthur </a:t>
            </a:r>
            <a:r>
              <a:rPr lang="en-US" sz="3600" b="1" dirty="0" err="1">
                <a:solidFill>
                  <a:srgbClr val="006600"/>
                </a:solidFill>
              </a:rPr>
              <a:t>Heyer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</a:rPr>
              <a:t>is </a:t>
            </a:r>
            <a:r>
              <a:rPr lang="en-US" sz="3600" b="1" dirty="0">
                <a:solidFill>
                  <a:srgbClr val="006600"/>
                </a:solidFill>
              </a:rPr>
              <a:t>known for his many paintings of cats, in particular White Angoras. </a:t>
            </a:r>
            <a:r>
              <a:rPr lang="en-US" sz="3600" b="1" dirty="0">
                <a:solidFill>
                  <a:srgbClr val="0000FF"/>
                </a:solidFill>
              </a:rPr>
              <a:t>Because he loved to draw and paint cats so much,  he acquired the nickname “Cat” </a:t>
            </a:r>
            <a:r>
              <a:rPr lang="en-US" sz="3600" b="1" dirty="0" err="1">
                <a:solidFill>
                  <a:srgbClr val="0000FF"/>
                </a:solidFill>
              </a:rPr>
              <a:t>Heyer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  <a:r>
              <a:rPr lang="en-US" sz="3600" b="1" dirty="0" err="1">
                <a:solidFill>
                  <a:srgbClr val="006600"/>
                </a:solidFill>
              </a:rPr>
              <a:t>Heyer</a:t>
            </a:r>
            <a:r>
              <a:rPr lang="en-US" sz="3600" b="1" dirty="0">
                <a:solidFill>
                  <a:srgbClr val="006600"/>
                </a:solidFill>
              </a:rPr>
              <a:t> was interested in art at an early age and attended art school in the Museum in Decorative Arts in Berlin. He began his career by illustrating local newspaper articles.</a:t>
            </a:r>
            <a:r>
              <a:rPr lang="en-US" sz="3600" b="1" dirty="0">
                <a:solidFill>
                  <a:srgbClr val="0000FF"/>
                </a:solidFill>
              </a:rPr>
              <a:t> Later he moved to Budapest where he held his first exhibition in 1906. </a:t>
            </a:r>
            <a:r>
              <a:rPr lang="en-US" sz="3600" b="1" dirty="0" err="1">
                <a:solidFill>
                  <a:srgbClr val="006600"/>
                </a:solidFill>
              </a:rPr>
              <a:t>Heyer</a:t>
            </a:r>
            <a:r>
              <a:rPr lang="en-US" sz="3600" b="1" dirty="0">
                <a:solidFill>
                  <a:srgbClr val="006600"/>
                </a:solidFill>
              </a:rPr>
              <a:t> painted other animals, but his favorite was a white cat.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1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"/>
          <a:stretch/>
        </p:blipFill>
        <p:spPr bwMode="auto">
          <a:xfrm>
            <a:off x="323528" y="260648"/>
            <a:ext cx="8389042" cy="6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92" y="245421"/>
            <a:ext cx="81317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Mother and Kittens drinking milk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3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r="17238"/>
          <a:stretch/>
        </p:blipFill>
        <p:spPr bwMode="auto">
          <a:xfrm>
            <a:off x="0" y="0"/>
            <a:ext cx="9155261" cy="68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Thanks </a:t>
            </a:r>
            <a:b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for Visiting </a:t>
            </a:r>
            <a:b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our </a:t>
            </a:r>
            <a:b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White </a:t>
            </a:r>
            <a:b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Cats </a:t>
            </a:r>
            <a:b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Gallery!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2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800" y="692696"/>
            <a:ext cx="7872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Sources</a:t>
            </a:r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pt.wikipedia.org/wiki/Arthur_Heyer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>
                <a:hlinkClick r:id="rId3"/>
              </a:rPr>
              <a:t>http://www.thegreatcat.org/the-cat-in-art-and-photos-2/cats-in-art-20th-century/arthur-heyer-1872-1931-german-hungarian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071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2.allpostersimages.com/p/LRG/61/6114/7AXF100Z/posters/arthur-heyer-white-persian-kittens-with-a-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" y="-23876"/>
            <a:ext cx="9175835" cy="6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828092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Persian Kittens with a Bee</a:t>
            </a:r>
          </a:p>
          <a:p>
            <a:pPr algn="ct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 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0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" y="-6517"/>
            <a:ext cx="91375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4495" y="476672"/>
            <a:ext cx="737251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Painting of Two White Persian Cats with a Ladybug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9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" y="-18227"/>
            <a:ext cx="9144000" cy="68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9563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Persian Cat with Her 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Kitten</a:t>
            </a:r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Nueve"/>
            </a:endParaRPr>
          </a:p>
          <a:p>
            <a:pPr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 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48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6"/>
            <a:ext cx="9143107" cy="68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Three White Angora Kittens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5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" y="-16746"/>
            <a:ext cx="9159873" cy="687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9208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Persian Cat</a:t>
            </a:r>
          </a:p>
          <a:p>
            <a:pPr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 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04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5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Cats Watching Goldfish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71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2" y="17778"/>
            <a:ext cx="9113873" cy="68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839" y="375167"/>
            <a:ext cx="802867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ueve"/>
              </a:rPr>
              <a:t>White Angora Kittens with a Beetle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91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218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 for Visiting  our  White  Cats  Gallery!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2015-09-04T17:53:49Z</dcterms:created>
  <dcterms:modified xsi:type="dcterms:W3CDTF">2015-09-04T19:44:46Z</dcterms:modified>
</cp:coreProperties>
</file>