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2" r:id="rId3"/>
    <p:sldId id="274" r:id="rId4"/>
    <p:sldId id="290" r:id="rId5"/>
    <p:sldId id="276" r:id="rId6"/>
    <p:sldId id="278" r:id="rId7"/>
    <p:sldId id="277" r:id="rId8"/>
    <p:sldId id="279" r:id="rId9"/>
    <p:sldId id="280" r:id="rId10"/>
    <p:sldId id="281" r:id="rId11"/>
    <p:sldId id="282" r:id="rId12"/>
    <p:sldId id="283" r:id="rId13"/>
    <p:sldId id="265" r:id="rId14"/>
    <p:sldId id="285" r:id="rId15"/>
    <p:sldId id="258" r:id="rId16"/>
    <p:sldId id="286" r:id="rId17"/>
    <p:sldId id="288" r:id="rId18"/>
    <p:sldId id="273" r:id="rId19"/>
    <p:sldId id="26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6272C-00DA-45B6-8A13-0119DF7A2E77}" type="datetimeFigureOut">
              <a:rPr lang="ru-RU" smtClean="0"/>
              <a:pPr/>
              <a:t>29.07.2015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C2204-DF34-4544-8465-5F5494B9E1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lenkka.com/backgrounds/index.php?cont=green&amp;n=1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Поездки заграницу\4. Британия, 2013\БРИТАНИЯ , июнь 2013\1. ENGLAND\9. Warwick Castle\Warwick Castle для фильма\4. Британия, июнь 2013 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F:\Фото\Поездки заграницу\4. Британия, 2013\БРИТАНИЯ , июнь 2013\1. ENGLAND\9. Warwick Castle\Warwick Castle для фильма\4а. warwick_castl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0728"/>
            <a:ext cx="2819400" cy="13525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Шайдурова Валентина Федоровна</a:t>
            </a:r>
          </a:p>
          <a:p>
            <a:r>
              <a:rPr lang="ru-RU" b="1" dirty="0" smtClean="0"/>
              <a:t>Учитель английского языка</a:t>
            </a:r>
          </a:p>
          <a:p>
            <a:r>
              <a:rPr lang="ru-RU" b="1" dirty="0" smtClean="0"/>
              <a:t>ГБОУ «Школа №106»</a:t>
            </a:r>
          </a:p>
          <a:p>
            <a:r>
              <a:rPr lang="ru-RU" b="1" dirty="0" smtClean="0"/>
              <a:t>Санкт-Петербург</a:t>
            </a:r>
            <a:endParaRPr lang="en-US" b="1" dirty="0" smtClean="0"/>
          </a:p>
          <a:p>
            <a:r>
              <a:rPr lang="en-US" b="1" dirty="0" smtClean="0"/>
              <a:t>2015</a:t>
            </a:r>
            <a:endParaRPr lang="ru-RU" b="1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\Поездки заграницу\4. Британия, 2013\БРИТАНИЯ , июнь 2013\1. ENGLAND\9. Warwick Castle\Warwick Castle для фильма\26. Британия, июнь 2013 17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Фото\Поездки заграницу\4. Британия, 2013\БРИТАНИЯ , июнь 2013\1. ENGLAND\9. Warwick Castle\Warwick Castle для фильма\31. Британия, июнь 2013 1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034"/>
            <a:ext cx="9144000" cy="6789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\Поездки заграницу\4. Британия, 2013\БРИТАНИЯ , июнь 2013\1. ENGLAND\9. Warwick Castle\Warwick Castle для фильма\39 Британия, июнь 2013 1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\Поездки заграницу\4. Британия, 2013\БРИТАНИЯ , июнь 2013\1. ENGLAND\9. Warwick Castle\Warwick Castle для фильма\43. Британия, июнь 2013 1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Фото\Поездки заграницу\4. Британия, 2013\БРИТАНИЯ , июнь 2013\1. ENGLAND\9. Warwick Castle\Warwick Castle для фильма\44. Британия, июнь 2013 1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ollenkka.com/backgrounds/violet/image/violet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Британия, июнь 2013 1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4764021" cy="3573016"/>
          </a:xfrm>
          <a:prstGeom prst="rect">
            <a:avLst/>
          </a:prstGeom>
        </p:spPr>
      </p:pic>
      <p:pic>
        <p:nvPicPr>
          <p:cNvPr id="5" name="Picture 4" descr="Британия, июнь 2013 17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4626" y="0"/>
            <a:ext cx="4009374" cy="5345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173" y="4365104"/>
            <a:ext cx="4003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Работники замка: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кузнец, жестянщик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Фото\Поездки заграницу\4. Британия, 2013\БРИТАНИЯ , июнь 2013\1. ENGLAND\9. Warwick Castle\Warwick Castle для фильма\49. Британия, июнь 2013 1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Фото\Поездки заграницу\4. Британия, 2013\БРИТАНИЯ , июнь 2013\1. ENGLAND\9. Warwick Castle\Warwick Castle для фильма\53. Британия, июнь 2013 1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Поездки заграницу\4. Британия, 2013\БРИТАНИЯ , июнь 2013\1. ENGLAND\9. Warwick Castle\Warwick Castle для фильма\7. Британия, июнь 2013 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ollenkka.com/backgrounds/green/image/green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http://www.ollenkka.com/backgrounds/index.php?cont=green&amp;n=1</a:t>
            </a:r>
            <a:r>
              <a:rPr lang="ru-RU" dirty="0" smtClean="0"/>
              <a:t> </a:t>
            </a:r>
            <a:r>
              <a:rPr lang="ru-RU" dirty="0" smtClean="0"/>
              <a:t>  фон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0" y="1412776"/>
            <a:ext cx="46864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Фотографии </a:t>
            </a:r>
          </a:p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автора презентации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 descr="21. Британия, июнь 2013 1823.JPG"/>
          <p:cNvPicPr>
            <a:picLocks noChangeAspect="1"/>
          </p:cNvPicPr>
          <p:nvPr/>
        </p:nvPicPr>
        <p:blipFill>
          <a:blip r:embed="rId4" cstate="print"/>
          <a:srcRect t="21650"/>
          <a:stretch>
            <a:fillRect/>
          </a:stretch>
        </p:blipFill>
        <p:spPr>
          <a:xfrm>
            <a:off x="4697241" y="332656"/>
            <a:ext cx="4446759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Фото\Поездки заграницу\4. Британия, 2013\БРИТАНИЯ , июнь 2013\1. ENGLAND\9. Warwick Castle\Warwick Castle для фильма\60. Британия, июнь 2013 1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\Поездки заграницу\4. Британия, 2013\БРИТАНИЯ , июнь 2013\1. ENGLAND\9. Warwick Castle\Warwick Castle для фильма\9. Британия, июнь 2013 1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Фото\Поездки заграницу\4. Британия, 2013\БРИТАНИЯ , июнь 2013\1. ENGLAND\9. Warwick Castle\Warwick Castle для фильма\59а. 0_42302_a8f12df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076"/>
            <a:ext cx="9144000" cy="6796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\Поездки заграницу\4. Британия, 2013\БРИТАНИЯ , июнь 2013\1. ENGLAND\9. Warwick Castle\Warwick Castle для фильма\13.  Британия, июнь 2013 1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\Поездки заграницу\4. Британия, 2013\БРИТАНИЯ , июнь 2013\1. ENGLAND\9. Warwick Castle\Warwick Castle для фильма\13в. Британия, июнь 2013 1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Фото\Поездки заграницу\4. Британия, 2013\БРИТАНИЯ , июнь 2013\1. ENGLAND\9. Warwick Castle\Warwick Castle для фильма\14. Британия, июнь 2013 1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Фото\Поездки заграницу\4. Британия, 2013\БРИТАНИЯ , июнь 2013\1. ENGLAND\9. Warwick Castle\Warwick Castle для фильма\25. IMGP9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\Поездки заграницу\4. Британия, 2013\БРИТАНИЯ , июнь 2013\1. ENGLAND\9. Warwick Castle\Warwick Castle для фильма\25а IMGP9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27</Words>
  <Application>Microsoft Office PowerPoint</Application>
  <PresentationFormat>On-screen Show (4:3)</PresentationFormat>
  <Paragraphs>10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8</cp:revision>
  <dcterms:created xsi:type="dcterms:W3CDTF">2013-07-07T16:13:55Z</dcterms:created>
  <dcterms:modified xsi:type="dcterms:W3CDTF">2015-07-29T14:10:35Z</dcterms:modified>
</cp:coreProperties>
</file>