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87C3-D0CD-4F1B-88D1-78F459193698}" type="datetimeFigureOut">
              <a:rPr lang="ru-RU" smtClean="0"/>
              <a:t>07.09.2015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771C1-5A8D-441B-8A43-F8265F407C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87C3-D0CD-4F1B-88D1-78F459193698}" type="datetimeFigureOut">
              <a:rPr lang="ru-RU" smtClean="0"/>
              <a:t>07.09.2015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771C1-5A8D-441B-8A43-F8265F407C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87C3-D0CD-4F1B-88D1-78F459193698}" type="datetimeFigureOut">
              <a:rPr lang="ru-RU" smtClean="0"/>
              <a:t>07.09.2015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771C1-5A8D-441B-8A43-F8265F407C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87C3-D0CD-4F1B-88D1-78F459193698}" type="datetimeFigureOut">
              <a:rPr lang="ru-RU" smtClean="0"/>
              <a:t>07.09.2015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771C1-5A8D-441B-8A43-F8265F407C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87C3-D0CD-4F1B-88D1-78F459193698}" type="datetimeFigureOut">
              <a:rPr lang="ru-RU" smtClean="0"/>
              <a:t>07.09.2015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771C1-5A8D-441B-8A43-F8265F407C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87C3-D0CD-4F1B-88D1-78F459193698}" type="datetimeFigureOut">
              <a:rPr lang="ru-RU" smtClean="0"/>
              <a:t>07.09.2015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771C1-5A8D-441B-8A43-F8265F407C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87C3-D0CD-4F1B-88D1-78F459193698}" type="datetimeFigureOut">
              <a:rPr lang="ru-RU" smtClean="0"/>
              <a:t>07.09.2015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771C1-5A8D-441B-8A43-F8265F407C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87C3-D0CD-4F1B-88D1-78F459193698}" type="datetimeFigureOut">
              <a:rPr lang="ru-RU" smtClean="0"/>
              <a:t>07.09.2015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771C1-5A8D-441B-8A43-F8265F407C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87C3-D0CD-4F1B-88D1-78F459193698}" type="datetimeFigureOut">
              <a:rPr lang="ru-RU" smtClean="0"/>
              <a:t>07.09.2015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771C1-5A8D-441B-8A43-F8265F407C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87C3-D0CD-4F1B-88D1-78F459193698}" type="datetimeFigureOut">
              <a:rPr lang="ru-RU" smtClean="0"/>
              <a:t>07.09.2015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771C1-5A8D-441B-8A43-F8265F407C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87C3-D0CD-4F1B-88D1-78F459193698}" type="datetimeFigureOut">
              <a:rPr lang="ru-RU" smtClean="0"/>
              <a:t>07.09.2015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771C1-5A8D-441B-8A43-F8265F407C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687C3-D0CD-4F1B-88D1-78F459193698}" type="datetimeFigureOut">
              <a:rPr lang="ru-RU" smtClean="0"/>
              <a:t>07.09.2015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771C1-5A8D-441B-8A43-F8265F407C7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F:\Фото\Поездки заграницу\4. Британия, 2013\БРИТАНИЯ , июнь 2013\1. ENGLAND\9. Warwick Castle\Warwick Castle для фильма\60. Британия, июнь 2013 1834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572000" y="4941168"/>
            <a:ext cx="457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  <a:endParaRPr lang="en-US" b="1" dirty="0" smtClean="0"/>
          </a:p>
          <a:p>
            <a:pPr algn="r"/>
            <a:r>
              <a:rPr lang="en-US" b="1" dirty="0" smtClean="0"/>
              <a:t>2015</a:t>
            </a:r>
            <a:endParaRPr lang="ru-RU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4283968" y="980728"/>
            <a:ext cx="45802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Warwick Castle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95736" y="4653136"/>
            <a:ext cx="26558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Шаблон</a:t>
            </a:r>
            <a:endParaRPr lang="en-US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F:\Фото\Поездки заграницу\4. Британия, 2013\БРИТАНИЯ , июнь 2013\1. ENGLAND\9. Warwick Castle\Warwick Castle для фильма\60. Британия, июнь 2013 18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F:\Фото\Поездки заграницу\4. Британия, 2013\БРИТАНИЯ , июнь 2013\1. ENGLAND\9. Warwick Castle\Warwick Castle для фильма\60. Британия, июнь 2013 1834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F:\Фото\Поездки заграницу\4. Британия, 2013\БРИТАНИЯ , июнь 2013\1. ENGLAND\9. Warwick Castle\Warwick Castle для фильма\60. Британия, июнь 2013 18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0" y="3645024"/>
            <a:ext cx="9144000" cy="321297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F:\Фото\Поездки заграницу\4. Британия, 2013\БРИТАНИЯ , июнь 2013\1. ENGLAND\9. Warwick Castle\Warwick Castle для фильма\60. Британия, июнь 2013 1834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348328" y="4941168"/>
            <a:ext cx="4795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Фотографии автора  шаблона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20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</cp:revision>
  <dcterms:created xsi:type="dcterms:W3CDTF">2015-09-07T06:54:37Z</dcterms:created>
  <dcterms:modified xsi:type="dcterms:W3CDTF">2015-09-07T07:02:18Z</dcterms:modified>
</cp:coreProperties>
</file>