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65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F019-FCF6-4650-8818-C8BE0EE818EF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61C9-7900-43B4-9446-5615D7F28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F019-FCF6-4650-8818-C8BE0EE818EF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61C9-7900-43B4-9446-5615D7F28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F019-FCF6-4650-8818-C8BE0EE818EF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61C9-7900-43B4-9446-5615D7F28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F019-FCF6-4650-8818-C8BE0EE818EF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61C9-7900-43B4-9446-5615D7F28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F019-FCF6-4650-8818-C8BE0EE818EF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61C9-7900-43B4-9446-5615D7F28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F019-FCF6-4650-8818-C8BE0EE818EF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61C9-7900-43B4-9446-5615D7F28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F019-FCF6-4650-8818-C8BE0EE818EF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61C9-7900-43B4-9446-5615D7F28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F019-FCF6-4650-8818-C8BE0EE818EF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61C9-7900-43B4-9446-5615D7F28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F019-FCF6-4650-8818-C8BE0EE818EF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61C9-7900-43B4-9446-5615D7F28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F019-FCF6-4650-8818-C8BE0EE818EF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61C9-7900-43B4-9446-5615D7F28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F019-FCF6-4650-8818-C8BE0EE818EF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7E61C9-7900-43B4-9446-5615D7F285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4CF019-FCF6-4650-8818-C8BE0EE818EF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7E61C9-7900-43B4-9446-5615D7F2850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dreads.com/quotes/tag/cheshire-cat" TargetMode="External"/><Relationship Id="rId2" Type="http://schemas.openxmlformats.org/officeDocument/2006/relationships/hyperlink" Target="https://www.etsy.com/ru/listing/203269545/wall-decals-alice-in-wonderland-cheshire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earchquotes.com/quotes/author/Cheshire_Cat/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0" y="53806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en-US" b="1" dirty="0" smtClean="0"/>
          </a:p>
          <a:p>
            <a:pPr algn="r"/>
            <a:r>
              <a:rPr lang="en-US" b="1" dirty="0" smtClean="0"/>
              <a:t>2015</a:t>
            </a:r>
            <a:endParaRPr lang="ru-RU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1258451" y="3356992"/>
            <a:ext cx="653877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Cheshire Cat </a:t>
            </a:r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Quotes and 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Sayings</a:t>
            </a:r>
          </a:p>
        </p:txBody>
      </p:sp>
      <p:pic>
        <p:nvPicPr>
          <p:cNvPr id="26627" name="Picture 3" descr="F:\Диск ASUS копия\МОЙ САЙТ\Публикации учебных материалов\Английские города для публикации\Чеширский кот\4e7eb0a7b9207ba087e8a6e526bd6e2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0"/>
            <a:ext cx="2448272" cy="3374042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Wall Decals Alice in Wonderland Quote Decal Mad Hatter You would have to be half  Sayings Sticker Vinyl Decals Wall Decor Murals Z3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908720"/>
            <a:ext cx="5429250" cy="5429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Wall Decals Alice in Wonderland Quote Decal Mad Hatter Have I Gone Bonkers Sayings Sticker Vinyl Decals Wall Decor Murals Z3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76672"/>
            <a:ext cx="5429250" cy="5429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Wall Decals Alice in Wonderland Cheshire Cat Quote Decal The uninformed must improve  Sayings Sticker Vinyl Decals Wall Decor Murals Z3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548680"/>
            <a:ext cx="5429250" cy="5429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87624" y="2276872"/>
            <a:ext cx="6882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hlinkClick r:id="rId2"/>
              </a:rPr>
              <a:t>https://www.etsy.com/ru/listing/203269545/wall-decals-alice-in-wonderland-cheshire</a:t>
            </a:r>
            <a:r>
              <a:rPr lang="ru-RU" sz="1400" dirty="0" smtClean="0"/>
              <a:t> </a:t>
            </a:r>
          </a:p>
          <a:p>
            <a:endParaRPr lang="ru-RU" sz="1400" dirty="0"/>
          </a:p>
        </p:txBody>
      </p:sp>
      <p:sp>
        <p:nvSpPr>
          <p:cNvPr id="4" name="Rectangle 3"/>
          <p:cNvSpPr/>
          <p:nvPr/>
        </p:nvSpPr>
        <p:spPr>
          <a:xfrm>
            <a:off x="2123728" y="1268760"/>
            <a:ext cx="40247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Источники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259632" y="278092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http://www.goodreads.com/quotes/tag/cheshire-cat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259632" y="35010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http://www.searchquotes.com/quotes/author/Cheshire_Cat/4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5747" y="1340768"/>
            <a:ext cx="883825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 </a:t>
            </a:r>
            <a:r>
              <a:rPr lang="en-US" sz="2400" dirty="0">
                <a:solidFill>
                  <a:srgbClr val="002060"/>
                </a:solidFill>
              </a:rPr>
              <a:t>Most of the characters is “Alice in Wonderland” 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are </a:t>
            </a:r>
            <a:r>
              <a:rPr lang="en-US" sz="2400" dirty="0">
                <a:solidFill>
                  <a:srgbClr val="002060"/>
                </a:solidFill>
              </a:rPr>
              <a:t>remembered for their zany antics and penchant for gibberish. 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The </a:t>
            </a:r>
            <a:r>
              <a:rPr lang="en-US" sz="2400" dirty="0">
                <a:solidFill>
                  <a:srgbClr val="002060"/>
                </a:solidFill>
              </a:rPr>
              <a:t>Cheshire cat may be the only character in </a:t>
            </a:r>
            <a:r>
              <a:rPr lang="en-US" sz="2400" dirty="0" smtClean="0">
                <a:solidFill>
                  <a:srgbClr val="002060"/>
                </a:solidFill>
              </a:rPr>
              <a:t>wonderland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>who is known for his cynicism. </a:t>
            </a:r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These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Cheshire </a:t>
            </a:r>
            <a:r>
              <a:rPr lang="en-US" sz="2400" dirty="0">
                <a:solidFill>
                  <a:srgbClr val="002060"/>
                </a:solidFill>
              </a:rPr>
              <a:t>Cat quotes sum up all of the good 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and </a:t>
            </a:r>
            <a:r>
              <a:rPr lang="en-US" sz="2400" dirty="0">
                <a:solidFill>
                  <a:srgbClr val="002060"/>
                </a:solidFill>
              </a:rPr>
              <a:t>the mad that have made him such a beloved character.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5" name="Picture 2" descr="http://www.fxcovers.com/covers/facebook_cover_photo_alice_in_wonderland_cheshire_cat-851x315.jpg"/>
          <p:cNvPicPr>
            <a:picLocks noChangeAspect="1" noChangeArrowheads="1"/>
          </p:cNvPicPr>
          <p:nvPr/>
        </p:nvPicPr>
        <p:blipFill>
          <a:blip r:embed="rId2" cstate="print"/>
          <a:srcRect l="23820"/>
          <a:stretch>
            <a:fillRect/>
          </a:stretch>
        </p:blipFill>
        <p:spPr bwMode="auto">
          <a:xfrm>
            <a:off x="2411760" y="4653136"/>
            <a:ext cx="4145335" cy="20141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Wall Decals Alice in Wonderland Cheshire Cat Quote Decal Imagination is the only weapon Sayings Sticker Vinyl Decals Wall Decor Murals Z3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76672"/>
            <a:ext cx="5429250" cy="5429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Wall Decals Alice in Wonderland Quote Decal If i Had a World of my Own Sayings Sticker Vinyl Decals Wall Decor Murals Z3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836712"/>
            <a:ext cx="5429250" cy="5429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Wall Decals Alice in Wonderland Cheshire Cat Quote Decal You may have noticed that Sayings Sticker Vinyl Decals Wall Decor Murals Z3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692696"/>
            <a:ext cx="5429250" cy="5429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Wall Decals Alice in Wonderland Quote Decal I Cant go Back to Yesterday Sayings Sticker Vinyl Decals Wall Decor Murals Z3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692696"/>
            <a:ext cx="5429250" cy="5429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Wall Decals Alice in Wonderland Quote Decal Mad Hatter Sometimes I ve Believed as many Sayings Sticker Vinyl Decals Wall Decor Murals Z3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76672"/>
            <a:ext cx="5429250" cy="5429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Wall Decal Alice in Wonderland Cheshire Cat Quote I'm Not Crazy Wall Sayings Sticker Vinyl Decals Nursery Bedroom Wall Decor Murals Z3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620688"/>
            <a:ext cx="5429250" cy="5429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8" name="Picture 6" descr="Wall Decals Alice in Wonderland Quote Decal Every adventure requires Cheshire Cat  Sayings Sticker Vinyl Decals Wall Decor Murals Z3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548680"/>
            <a:ext cx="5429250" cy="5429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29</Words>
  <Application>Microsoft Office PowerPoint</Application>
  <PresentationFormat>On-screen Show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14</cp:revision>
  <dcterms:created xsi:type="dcterms:W3CDTF">2015-09-07T07:57:28Z</dcterms:created>
  <dcterms:modified xsi:type="dcterms:W3CDTF">2015-09-08T16:35:07Z</dcterms:modified>
</cp:coreProperties>
</file>