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2124" y="155227"/>
            <a:ext cx="11241088" cy="147732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dirty="0"/>
              <a:t>Федеральное государственное бюджетное образовательное 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учреждение высшего образования 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«Мурманский государственный гуманитарный университет»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9175" y="2252990"/>
            <a:ext cx="3039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ПРЕЗЕНТАЦИЯ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69158" y="3021755"/>
            <a:ext cx="7547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На тему: «Дж. Локк о воспитании и обучении»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284889" y="3908753"/>
            <a:ext cx="56023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Подготовила: </a:t>
            </a:r>
          </a:p>
          <a:p>
            <a:r>
              <a:rPr lang="ru-RU" dirty="0" smtClean="0"/>
              <a:t>студентка 2БПО-НО</a:t>
            </a:r>
          </a:p>
          <a:p>
            <a:r>
              <a:rPr lang="ru-RU" dirty="0" smtClean="0"/>
              <a:t>Казак Анастасия Андреевна</a:t>
            </a:r>
          </a:p>
          <a:p>
            <a:endParaRPr lang="ru-RU" dirty="0"/>
          </a:p>
          <a:p>
            <a:r>
              <a:rPr lang="ru-RU" dirty="0" smtClean="0"/>
              <a:t>Руководитель:</a:t>
            </a:r>
          </a:p>
          <a:p>
            <a:r>
              <a:rPr lang="ru-RU" dirty="0" smtClean="0"/>
              <a:t>Панченко Татьяна Владимировна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018207" y="6088412"/>
            <a:ext cx="3812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Мурманск</a:t>
            </a:r>
          </a:p>
          <a:p>
            <a:pPr algn="ctr"/>
            <a:r>
              <a:rPr lang="ru-RU" dirty="0" smtClean="0"/>
              <a:t>2015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12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714262"/>
            <a:ext cx="8911687" cy="1280890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Краткая биография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Джон </a:t>
            </a:r>
            <a:r>
              <a:rPr lang="ru-RU" dirty="0" smtClean="0"/>
              <a:t>Локк </a:t>
            </a:r>
            <a:r>
              <a:rPr lang="ru-RU" dirty="0"/>
              <a:t>– английский философ – материалист, педагог</a:t>
            </a:r>
            <a:r>
              <a:rPr lang="ru-RU" dirty="0" smtClean="0"/>
              <a:t>.</a:t>
            </a:r>
          </a:p>
          <a:p>
            <a:r>
              <a:rPr lang="ru-RU" dirty="0"/>
              <a:t>Родился 29 августа 1632 г. в г. </a:t>
            </a:r>
            <a:r>
              <a:rPr lang="ru-RU" dirty="0" err="1"/>
              <a:t>Рингтон</a:t>
            </a:r>
            <a:r>
              <a:rPr lang="ru-RU" dirty="0"/>
              <a:t>, на западе </a:t>
            </a:r>
            <a:r>
              <a:rPr lang="ru-RU" dirty="0" smtClean="0"/>
              <a:t>Англии. В </a:t>
            </a:r>
            <a:r>
              <a:rPr lang="ru-RU" dirty="0"/>
              <a:t>1646 г. был зачислен в </a:t>
            </a:r>
            <a:r>
              <a:rPr lang="ru-RU" dirty="0" err="1"/>
              <a:t>Венстминтерскую</a:t>
            </a:r>
            <a:r>
              <a:rPr lang="ru-RU" dirty="0"/>
              <a:t> школу; в 1652 г. поступил в Оксфордский университет. В условиях революции выражал интересы новой буржуазии. Увлекался наукой, философией. Более тридцати лет жизни были связаны с Оксфордским университетом, где преподавал греческий язык, риторику, этику. С 1667 г. становится домашним врачом и воспитателем в семье лидера партии вигов графа </a:t>
            </a:r>
            <a:r>
              <a:rPr lang="ru-RU" dirty="0" err="1"/>
              <a:t>Шефтсбери</a:t>
            </a:r>
            <a:r>
              <a:rPr lang="ru-RU" dirty="0" smtClean="0"/>
              <a:t>.</a:t>
            </a:r>
          </a:p>
          <a:p>
            <a:r>
              <a:rPr lang="ru-RU" dirty="0"/>
              <a:t>Большой заслугой была разработка идеи опытного происхождения человеческого знания, обоснованная в работах «Опыт о человеческом разумении», «Воспитание разума» </a:t>
            </a:r>
            <a:r>
              <a:rPr lang="ru-RU" dirty="0" smtClean="0"/>
              <a:t>(1690</a:t>
            </a:r>
            <a:r>
              <a:rPr lang="ru-RU" dirty="0"/>
              <a:t>).</a:t>
            </a:r>
          </a:p>
          <a:p>
            <a:r>
              <a:rPr lang="ru-RU" dirty="0"/>
              <a:t>Категорический отказ от традиционной точки зрения на врожденность человеческих идей и представлений, защита сенсуалистической теории познания, большое внимание к эмпирической психологии позволили Локку разработать интересную авторскую педагогическую систему.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2" descr="https://encrypted-tbn3.gstatic.com/images?q=tbn:ANd9GcRrcFhxfad5rJs07G0IxU_RxOg-N7LiLWsWlrOqPqmfLQgO7ilQ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5FFFE"/>
              </a:clrFrom>
              <a:clrTo>
                <a:srgbClr val="F5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2763" y="299409"/>
            <a:ext cx="1677350" cy="2020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41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Ведущие методологические идеи педагогического учения Локка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1) Познаваемость мира через ощущения, т.е. приоритетность сенсуалистического познания.</a:t>
            </a:r>
          </a:p>
          <a:p>
            <a:r>
              <a:rPr lang="ru-RU" dirty="0"/>
              <a:t>2) Существование наряду с внешним опытом, на познание которого </a:t>
            </a:r>
            <a:r>
              <a:rPr lang="ru-RU" dirty="0" smtClean="0"/>
              <a:t>ориентирована </a:t>
            </a:r>
            <a:r>
              <a:rPr lang="ru-RU" dirty="0"/>
              <a:t>чувственная сфера, опыта внутреннего, являющегося продуктом деятельности рассудка.</a:t>
            </a:r>
          </a:p>
          <a:p>
            <a:r>
              <a:rPr lang="ru-RU" dirty="0"/>
              <a:t>3) Душа ребенка – это «чистая доска», т.е. ребенок от рождения не несет в себе никаких врожденных идей и пороков.</a:t>
            </a:r>
          </a:p>
          <a:p>
            <a:r>
              <a:rPr lang="ru-RU" dirty="0"/>
              <a:t>4) Результаты сенсорного чувственного восприятия формируют опыт и привычки и поэтому от воспитания и обстоятельств жизни зависит все развитие человека .</a:t>
            </a:r>
          </a:p>
          <a:p>
            <a:r>
              <a:rPr lang="ru-RU" dirty="0"/>
              <a:t>5) Естественное равенство от рождения не есть равенство индивидуальных способностей.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413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теоретические положения педагогической концепции Локка о воспитании нового человека -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джентльмена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 Цель воспитания – подготовка человека к добродетельной жизни и практической деятельности.</a:t>
            </a:r>
          </a:p>
          <a:p>
            <a:r>
              <a:rPr lang="ru-RU" dirty="0"/>
              <a:t>2) Джентльмен должен получить всестороннее домашнее воспитание под руководством воспитателя: физическое, нравственное, умственное, трудовое.</a:t>
            </a:r>
          </a:p>
          <a:p>
            <a:r>
              <a:rPr lang="ru-RU" dirty="0"/>
              <a:t>3) Физическое воспитание подразумевает организацию жизни ребенка, при которой соблюдается умеренность в пище, одежде, развлечениях. «В здоровом теле – здоровый дух».</a:t>
            </a:r>
          </a:p>
          <a:p>
            <a:r>
              <a:rPr lang="ru-RU" dirty="0"/>
              <a:t>4) Нравственное воспитание – это воспитание твердого характера, воли, дисциплинированности. Сдержанность, мужество, умение владеть собой, благожелательность – основные качества будущего джентльмена.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695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5) Основные средства воспитания – пример, среда, окружение ребенка: «ничто не проникает так незаметно и так глубоко в душу человека, как пример</a:t>
            </a:r>
            <a:r>
              <a:rPr lang="ru-RU" dirty="0" smtClean="0"/>
              <a:t>»; «</a:t>
            </a:r>
            <a:r>
              <a:rPr lang="ru-RU" dirty="0"/>
              <a:t>положительные или отрицательные стороны многих вещей (при хорошем воспитании или дурном) будут лучше познаваться и глубже запечатлеваться из примеров других людей, чем из тех правил и наставлений, которые им могут даваться по этому поводу».</a:t>
            </a:r>
          </a:p>
          <a:p>
            <a:r>
              <a:rPr lang="ru-RU" dirty="0"/>
              <a:t>6) Умственное воспитание должно быть практическим, полезным. Следует опираться на желание, любознательность, интерес ребенка: «где нет желания, не может быть никакого усердия». Главное в обучении – самостоятельность мышления в сочетании с опытным характером знания. При обучении не должны применяться наказания. Активность необходимо поощрять вопросами, игрой.</a:t>
            </a:r>
          </a:p>
          <a:p>
            <a:r>
              <a:rPr lang="ru-RU" dirty="0"/>
              <a:t>7) Трудовое воспитание – основа подготовки к жизни, т.к. ремесло делает человека независимым; предупреждает праздность; является средством закалки.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48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Локк внес в педагогику следующие новые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· Опытность </a:t>
            </a:r>
            <a:r>
              <a:rPr lang="ru-RU" dirty="0"/>
              <a:t>в воспитании;</a:t>
            </a:r>
          </a:p>
          <a:p>
            <a:r>
              <a:rPr lang="ru-RU" dirty="0"/>
              <a:t>· </a:t>
            </a:r>
            <a:r>
              <a:rPr lang="ru-RU" dirty="0" smtClean="0"/>
              <a:t>Практицизм </a:t>
            </a:r>
            <a:r>
              <a:rPr lang="ru-RU" dirty="0"/>
              <a:t>в обучении и воспитании;</a:t>
            </a:r>
          </a:p>
          <a:p>
            <a:r>
              <a:rPr lang="ru-RU" dirty="0"/>
              <a:t>· </a:t>
            </a:r>
            <a:r>
              <a:rPr lang="ru-RU" dirty="0" smtClean="0"/>
              <a:t>Рационализм.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528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36988"/>
            <a:ext cx="8911687" cy="1280890"/>
          </a:xfrm>
        </p:spPr>
        <p:txBody>
          <a:bodyPr>
            <a:noAutofit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Локк развил новые педагогические идеи, которые могут быть кратко представлены следующим образом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0280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ребенок от рождения не несет в себе никаких врожденных идей и пороков;</a:t>
            </a:r>
          </a:p>
          <a:p>
            <a:r>
              <a:rPr lang="ru-RU" dirty="0" smtClean="0"/>
              <a:t>все</a:t>
            </a:r>
            <a:r>
              <a:rPr lang="ru-RU" dirty="0"/>
              <a:t>, что есть в сознании человека, получено им благодаря ощущениям и собственному опыту;</a:t>
            </a:r>
          </a:p>
          <a:p>
            <a:r>
              <a:rPr lang="ru-RU" dirty="0" smtClean="0"/>
              <a:t>воспитание </a:t>
            </a:r>
            <a:r>
              <a:rPr lang="ru-RU" dirty="0"/>
              <a:t>всесильно, только от него зависит, каким вырастет ребенок;</a:t>
            </a:r>
          </a:p>
          <a:p>
            <a:r>
              <a:rPr lang="ru-RU" dirty="0" smtClean="0"/>
              <a:t>основная </a:t>
            </a:r>
            <a:r>
              <a:rPr lang="ru-RU" dirty="0"/>
              <a:t>цель воспитания — счастье человека, опирающееся на добродетель;</a:t>
            </a:r>
          </a:p>
          <a:p>
            <a:r>
              <a:rPr lang="ru-RU" dirty="0" smtClean="0"/>
              <a:t>здоровье </a:t>
            </a:r>
            <a:r>
              <a:rPr lang="ru-RU" dirty="0"/>
              <a:t>ребенка — первая задача воспитания;</a:t>
            </a:r>
          </a:p>
          <a:p>
            <a:r>
              <a:rPr lang="ru-RU" dirty="0" smtClean="0"/>
              <a:t>пример </a:t>
            </a:r>
            <a:r>
              <a:rPr lang="ru-RU" dirty="0"/>
              <a:t>окружающих, упражнения ребенка действеннее всяких слов;</a:t>
            </a:r>
          </a:p>
          <a:p>
            <a:r>
              <a:rPr lang="ru-RU" dirty="0" smtClean="0"/>
              <a:t>следует </a:t>
            </a:r>
            <a:r>
              <a:rPr lang="ru-RU" dirty="0"/>
              <a:t>отказаться от принуждения в воспитании;</a:t>
            </a:r>
          </a:p>
          <a:p>
            <a:r>
              <a:rPr lang="ru-RU" dirty="0" smtClean="0"/>
              <a:t>польза </a:t>
            </a:r>
            <a:r>
              <a:rPr lang="ru-RU" dirty="0"/>
              <a:t>— вот принцип, которым следует руководствоваться в воспитании и обучении.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68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13529" y="1210614"/>
            <a:ext cx="2498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ИСТОЧНИКИ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37615" y="3295849"/>
            <a:ext cx="6494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/>
              <a:t>http://</a:t>
            </a:r>
            <a:r>
              <a:rPr lang="ru-RU" dirty="0" smtClean="0"/>
              <a:t>www.wisdoms.ru/avt/b132.html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http://www.krugosvet.ru/enc/gumanitarnye_nauki/filosofiya/LOKK_DZHON.html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46994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</TotalTime>
  <Words>677</Words>
  <Application>Microsoft Office PowerPoint</Application>
  <PresentationFormat>Широкоэкранный</PresentationFormat>
  <Paragraphs>54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Легкий дым</vt:lpstr>
      <vt:lpstr>Презентация PowerPoint</vt:lpstr>
      <vt:lpstr>Краткая биография</vt:lpstr>
      <vt:lpstr>Ведущие методологические идеи педагогического учения Локка</vt:lpstr>
      <vt:lpstr>Основные теоретические положения педагогической концепции Локка о воспитании нового человека - джентльмена </vt:lpstr>
      <vt:lpstr>Презентация PowerPoint</vt:lpstr>
      <vt:lpstr>Локк внес в педагогику следующие новые принципы</vt:lpstr>
      <vt:lpstr>Локк развил новые педагогические идеи, которые могут быть кратко представлены следующим образом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Дж. Локк  о воспитании и обучении</dc:title>
  <dc:creator>Ирина Казак</dc:creator>
  <cp:lastModifiedBy>Ирина Казак</cp:lastModifiedBy>
  <cp:revision>4</cp:revision>
  <dcterms:created xsi:type="dcterms:W3CDTF">2015-09-09T12:28:49Z</dcterms:created>
  <dcterms:modified xsi:type="dcterms:W3CDTF">2015-11-24T11:55:48Z</dcterms:modified>
</cp:coreProperties>
</file>