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rsinet.com/braincandy/qmonths.html" TargetMode="External"/><Relationship Id="rId3" Type="http://schemas.openxmlformats.org/officeDocument/2006/relationships/hyperlink" Target="http://www.mamalisa.com/blog/april-proverbs-from-around-the-world/" TargetMode="External"/><Relationship Id="rId7" Type="http://schemas.openxmlformats.org/officeDocument/2006/relationships/hyperlink" Target="http://www.gardendigest.com/monmay.ht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ecial-dictionary.com/proverbs/keywords/march/" TargetMode="External"/><Relationship Id="rId5" Type="http://schemas.openxmlformats.org/officeDocument/2006/relationships/hyperlink" Target="http://www.special-dictionary.com/proverbs/keywords/february/" TargetMode="External"/><Relationship Id="rId4" Type="http://schemas.openxmlformats.org/officeDocument/2006/relationships/hyperlink" Target="http://www.bartleby.com/89/65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9"/>
          <a:stretch/>
        </p:blipFill>
        <p:spPr bwMode="auto">
          <a:xfrm>
            <a:off x="0" y="-1871"/>
            <a:ext cx="9144000" cy="685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45597" y="326099"/>
            <a:ext cx="931883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Photo Calendar in Proverb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</a:t>
            </a:r>
            <a:endParaRPr lang="en-US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lvl="0" algn="ctr"/>
            <a:endParaRPr lang="en-US" sz="2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lvl="0"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Фотовыставка-календарь </a:t>
            </a:r>
          </a:p>
          <a:p>
            <a:pPr lvl="0" algn="ctr"/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ля учащихся </a:t>
            </a:r>
          </a:p>
          <a:p>
            <a:pPr lvl="0"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8-9 классов</a:t>
            </a:r>
            <a:endParaRPr 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180" y="3278231"/>
            <a:ext cx="8547267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Силантьева»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Цивильск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2015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" b="4581"/>
          <a:stretch/>
        </p:blipFill>
        <p:spPr bwMode="auto">
          <a:xfrm>
            <a:off x="0" y="-2172"/>
            <a:ext cx="44459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5856" y="1772816"/>
            <a:ext cx="571670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All the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… will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mature in a warm and dry September.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Sicilian </a:t>
            </a:r>
            <a:r>
              <a:rPr lang="en-US" sz="36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Proverb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Fruit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Vegetables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Nuts </a:t>
            </a:r>
            <a:endParaRPr lang="ru-RU" sz="3600" spc="50" dirty="0" smtClean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43808" y="5417255"/>
            <a:ext cx="4222039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0000"/>
                </a:solidFill>
                <a:latin typeface="Times New Roman"/>
              </a:rPr>
              <a:t>fruit</a:t>
            </a:r>
          </a:p>
        </p:txBody>
      </p:sp>
      <p:pic>
        <p:nvPicPr>
          <p:cNvPr id="3074" name="Picture 2" descr="http://www.animatedimages.org/data/media/541/animated-calendar-image-00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91" y="6061780"/>
            <a:ext cx="1905000" cy="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27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" r="7476" b="4620"/>
          <a:stretch/>
        </p:blipFill>
        <p:spPr bwMode="auto">
          <a:xfrm>
            <a:off x="4764646" y="26527"/>
            <a:ext cx="4380271" cy="639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0633" y="2564904"/>
            <a:ext cx="59046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October is crisp days and cool nights, a time to curl up around the dancing flames </a:t>
            </a:r>
            <a:r>
              <a:rPr lang="en-US" sz="40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      and </a:t>
            </a:r>
            <a:r>
              <a:rPr lang="en-US" sz="40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sink </a:t>
            </a:r>
            <a:r>
              <a:rPr lang="en-US" sz="40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into </a:t>
            </a:r>
            <a:r>
              <a:rPr lang="en-US" sz="40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 </a:t>
            </a:r>
            <a:r>
              <a:rPr lang="en-US" sz="40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good … . </a:t>
            </a:r>
            <a:r>
              <a:rPr lang="en-US" sz="36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John </a:t>
            </a:r>
            <a:r>
              <a:rPr lang="en-US" sz="3600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Sinor</a:t>
            </a:r>
            <a:endParaRPr lang="en-US" sz="3600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Mood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Book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Sea </a:t>
            </a:r>
            <a:endParaRPr lang="ru-RU" sz="3600" spc="50" dirty="0" smtClean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3728" y="5464091"/>
            <a:ext cx="4608513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0000"/>
                </a:solidFill>
                <a:latin typeface="Times New Roman"/>
              </a:rPr>
              <a:t>book</a:t>
            </a:r>
          </a:p>
        </p:txBody>
      </p:sp>
      <p:pic>
        <p:nvPicPr>
          <p:cNvPr id="12290" name="Picture 2" descr="https://zaemazingg.files.wordpress.com/2012/09/tumblr_mb63xnwfiv1ro0lpyo1_400_larg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949280"/>
            <a:ext cx="4068861" cy="114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78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8" b="4142"/>
          <a:stretch/>
        </p:blipFill>
        <p:spPr bwMode="auto">
          <a:xfrm>
            <a:off x="0" y="27344"/>
            <a:ext cx="4127610" cy="686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03644" y="2190334"/>
            <a:ext cx="56886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November's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… is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chill and drear,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November's leaf is red and sear.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en-US" sz="36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Sir Walter Scott "</a:t>
            </a:r>
            <a:r>
              <a:rPr lang="en-US" sz="3600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Marmion</a:t>
            </a:r>
            <a:r>
              <a:rPr lang="en-US" sz="36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“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Moon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Day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Sky </a:t>
            </a:r>
            <a:endParaRPr lang="ru-RU" sz="3600" spc="50" dirty="0" smtClean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37112" y="5229200"/>
            <a:ext cx="2304256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0000"/>
                </a:solidFill>
                <a:latin typeface="Times New Roman"/>
              </a:rPr>
              <a:t>sky</a:t>
            </a:r>
          </a:p>
        </p:txBody>
      </p:sp>
      <p:pic>
        <p:nvPicPr>
          <p:cNvPr id="6146" name="Picture 2" descr="http://i1.ryjbuk.pl/34b052e2fc603036f76842c3b42075861aaa2127/november-gif-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" y="5881687"/>
            <a:ext cx="2286000" cy="976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 b="4143"/>
          <a:stretch/>
        </p:blipFill>
        <p:spPr bwMode="auto">
          <a:xfrm>
            <a:off x="-26049" y="0"/>
            <a:ext cx="4195505" cy="684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3970" y="2155928"/>
            <a:ext cx="59046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"God gave us our memories so that we might have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… in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December."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J</a:t>
            </a:r>
            <a:r>
              <a:rPr lang="en-US" sz="36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. M. </a:t>
            </a:r>
            <a:r>
              <a:rPr lang="en-US" sz="36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Barrie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Presents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Roses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Snowflakes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67944" y="5661248"/>
            <a:ext cx="2533608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0000"/>
                </a:solidFill>
                <a:latin typeface="Times New Roman"/>
              </a:rPr>
              <a:t>roses</a:t>
            </a:r>
          </a:p>
        </p:txBody>
      </p:sp>
      <p:pic>
        <p:nvPicPr>
          <p:cNvPr id="5122" name="Picture 2" descr="http://www.schools.msd.k12.or.us/columbus/Images/Animated-Calendar-Decembe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5000"/>
            <a:ext cx="1714500" cy="95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739" y="3212976"/>
            <a:ext cx="3168352" cy="3168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435" y="0"/>
            <a:ext cx="8640960" cy="667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End!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Thank you for being with us! 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Special Thanks to Natalia </a:t>
            </a:r>
            <a:r>
              <a:rPr lang="en-US" sz="5400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Zahahrova</a:t>
            </a:r>
            <a:r>
              <a:rPr lang="en-US" sz="54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fantastic photos! </a:t>
            </a:r>
            <a:endParaRPr lang="en-US" sz="540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4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/>
          <a:stretch/>
        </p:blipFill>
        <p:spPr bwMode="auto">
          <a:xfrm>
            <a:off x="37611" y="604683"/>
            <a:ext cx="9106389" cy="600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8337" y="980728"/>
            <a:ext cx="842493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ru-RU" sz="2800" dirty="0">
                <a:latin typeface="Arial Black" panose="020B0A04020102020204" pitchFamily="34" charset="0"/>
              </a:rPr>
              <a:t>В презентации использован </a:t>
            </a:r>
            <a:r>
              <a:rPr lang="ru-RU" sz="2800" dirty="0" smtClean="0">
                <a:latin typeface="Arial Black" panose="020B0A04020102020204" pitchFamily="34" charset="0"/>
              </a:rPr>
              <a:t>популярный </a:t>
            </a:r>
            <a:r>
              <a:rPr lang="ru-RU" sz="2800" dirty="0" err="1" smtClean="0">
                <a:latin typeface="Arial Black" panose="020B0A04020102020204" pitchFamily="34" charset="0"/>
              </a:rPr>
              <a:t>фотокалендарь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>
                <a:latin typeface="Arial Black" panose="020B0A04020102020204" pitchFamily="34" charset="0"/>
              </a:rPr>
              <a:t>, составленный </a:t>
            </a:r>
            <a:r>
              <a:rPr lang="ru-RU" sz="2800" dirty="0" smtClean="0">
                <a:latin typeface="Arial Black" panose="020B0A04020102020204" pitchFamily="34" charset="0"/>
              </a:rPr>
              <a:t>известным фотографом </a:t>
            </a:r>
            <a:r>
              <a:rPr lang="ru-RU" sz="2800" dirty="0">
                <a:latin typeface="Arial Black" panose="020B0A04020102020204" pitchFamily="34" charset="0"/>
              </a:rPr>
              <a:t>Наталией Захаровой 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endParaRPr lang="ru-RU" sz="2800" dirty="0" smtClean="0">
              <a:latin typeface="Arial Black" panose="020B0A04020102020204" pitchFamily="34" charset="0"/>
            </a:endParaRPr>
          </a:p>
          <a:p>
            <a:r>
              <a:rPr lang="ru-RU" sz="2800" dirty="0" smtClean="0">
                <a:latin typeface="Arial Black" panose="020B0A04020102020204" pitchFamily="34" charset="0"/>
              </a:rPr>
              <a:t>Другие источники:</a:t>
            </a:r>
            <a:endParaRPr lang="ru-RU" sz="2800" dirty="0">
              <a:latin typeface="Arial Black" panose="020B0A04020102020204" pitchFamily="34" charset="0"/>
            </a:endParaRPr>
          </a:p>
          <a:p>
            <a:endParaRPr lang="ru-RU" dirty="0" smtClean="0">
              <a:hlinkClick r:id="rId3"/>
            </a:endParaRPr>
          </a:p>
          <a:p>
            <a:endParaRPr lang="ru-RU" dirty="0">
              <a:hlinkClick r:id="rId3"/>
            </a:endParaRPr>
          </a:p>
          <a:p>
            <a:r>
              <a:rPr lang="en-US" dirty="0">
                <a:latin typeface="Arial Black" panose="020B0A04020102020204" pitchFamily="34" charset="0"/>
                <a:hlinkClick r:id="rId3"/>
              </a:rPr>
              <a:t>http://lovelyangell.35photo.ru</a:t>
            </a:r>
            <a:r>
              <a:rPr lang="en-US" dirty="0" smtClean="0">
                <a:latin typeface="Arial Black" panose="020B0A04020102020204" pitchFamily="34" charset="0"/>
                <a:hlinkClick r:id="rId3"/>
              </a:rPr>
              <a:t>/</a:t>
            </a:r>
            <a:endParaRPr lang="ru-RU" dirty="0" smtClean="0">
              <a:latin typeface="Arial Black" panose="020B0A04020102020204" pitchFamily="34" charset="0"/>
              <a:hlinkClick r:id="rId3"/>
            </a:endParaRPr>
          </a:p>
          <a:p>
            <a:r>
              <a:rPr lang="en-US" dirty="0" smtClean="0">
                <a:latin typeface="Arial Black" panose="020B0A04020102020204" pitchFamily="34" charset="0"/>
                <a:hlinkClick r:id="rId3"/>
              </a:rPr>
              <a:t>http</a:t>
            </a:r>
            <a:r>
              <a:rPr lang="en-US" dirty="0">
                <a:latin typeface="Arial Black" panose="020B0A04020102020204" pitchFamily="34" charset="0"/>
                <a:hlinkClick r:id="rId3"/>
              </a:rPr>
              <a:t>://www.mamalisa.com/blog/april-proverbs-from-around-the-world</a:t>
            </a:r>
            <a:r>
              <a:rPr lang="en-US" dirty="0" smtClean="0">
                <a:latin typeface="Arial Black" panose="020B0A04020102020204" pitchFamily="34" charset="0"/>
                <a:hlinkClick r:id="rId3"/>
              </a:rPr>
              <a:t>/</a:t>
            </a:r>
            <a:endParaRPr lang="ru-RU" dirty="0" smtClean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  <a:hlinkClick r:id="rId4"/>
              </a:rPr>
              <a:t>http://</a:t>
            </a:r>
            <a:r>
              <a:rPr lang="en-US" dirty="0" smtClean="0">
                <a:latin typeface="Arial Black" panose="020B0A04020102020204" pitchFamily="34" charset="0"/>
                <a:hlinkClick r:id="rId4"/>
              </a:rPr>
              <a:t>www.bartleby.com/89/65.html</a:t>
            </a:r>
            <a:endParaRPr lang="ru-RU" dirty="0" smtClean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  <a:hlinkClick r:id="rId5"/>
              </a:rPr>
              <a:t>http://www.special-dictionary.com/proverbs/keywords/february</a:t>
            </a:r>
            <a:r>
              <a:rPr lang="en-US" dirty="0" smtClean="0">
                <a:latin typeface="Arial Black" panose="020B0A04020102020204" pitchFamily="34" charset="0"/>
                <a:hlinkClick r:id="rId5"/>
              </a:rPr>
              <a:t>/</a:t>
            </a:r>
            <a:endParaRPr lang="ru-RU" dirty="0" smtClean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  <a:hlinkClick r:id="rId6"/>
              </a:rPr>
              <a:t>http://www.special-dictionary.com/proverbs/keywords/march</a:t>
            </a:r>
            <a:r>
              <a:rPr lang="en-US" dirty="0" smtClean="0">
                <a:latin typeface="Arial Black" panose="020B0A04020102020204" pitchFamily="34" charset="0"/>
                <a:hlinkClick r:id="rId6"/>
              </a:rPr>
              <a:t>/</a:t>
            </a:r>
            <a:endParaRPr lang="ru-RU" dirty="0" smtClean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  <a:hlinkClick r:id="rId7"/>
              </a:rPr>
              <a:t>http://</a:t>
            </a:r>
            <a:r>
              <a:rPr lang="en-US" dirty="0" smtClean="0">
                <a:latin typeface="Arial Black" panose="020B0A04020102020204" pitchFamily="34" charset="0"/>
                <a:hlinkClick r:id="rId7"/>
              </a:rPr>
              <a:t>www.gardendigest.com/monmay.htm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  <a:hlinkClick r:id="rId8"/>
              </a:rPr>
              <a:t>http://</a:t>
            </a:r>
            <a:r>
              <a:rPr lang="en-US" dirty="0" smtClean="0">
                <a:latin typeface="Arial Black" panose="020B0A04020102020204" pitchFamily="34" charset="0"/>
                <a:hlinkClick r:id="rId8"/>
              </a:rPr>
              <a:t>www.corsinet.com/braincandy/qmonths.html</a:t>
            </a:r>
            <a:endParaRPr lang="ru-RU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4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707904" y="1628800"/>
            <a:ext cx="51403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Don't marry a girl who wants </a:t>
            </a:r>
            <a:r>
              <a:rPr lang="ru-RU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…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in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January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American </a:t>
            </a:r>
            <a:r>
              <a:rPr lang="en-US" sz="36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Proverb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Watermelon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Strawberries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Lemons</a:t>
            </a:r>
            <a:r>
              <a:rPr lang="en-US" sz="36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lang="ru-RU" sz="3600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2840" y="5490977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5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strawberries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6"/>
          <a:stretch/>
        </p:blipFill>
        <p:spPr bwMode="auto">
          <a:xfrm>
            <a:off x="-4385" y="362877"/>
            <a:ext cx="4185072" cy="609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.capriogroup.com/webstuff/Images/AnimatedGIFs/Animated-Calendar-Januar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45" y="6072961"/>
            <a:ext cx="1905000" cy="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76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4"/>
          <a:stretch/>
        </p:blipFill>
        <p:spPr bwMode="auto">
          <a:xfrm>
            <a:off x="4208984" y="-11184"/>
            <a:ext cx="4797035" cy="686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4241" y="1844824"/>
            <a:ext cx="498703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In February, don't postpone </a:t>
            </a:r>
            <a:endParaRPr lang="en-US" sz="4000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 </a:t>
            </a:r>
            <a:r>
              <a:rPr lang="ru-RU" sz="40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… </a:t>
            </a:r>
            <a:r>
              <a:rPr lang="en-US" sz="40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.</a:t>
            </a:r>
            <a:endParaRPr lang="en-US" sz="400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Corsican </a:t>
            </a:r>
            <a:r>
              <a:rPr lang="en-US" sz="40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Proverb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Holiday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Wedding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000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Trip </a:t>
            </a:r>
            <a:endParaRPr lang="ru-RU" sz="4000" spc="50" dirty="0" smtClean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47664" y="5464948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0000"/>
                </a:solidFill>
                <a:latin typeface="Times New Roman"/>
              </a:rPr>
              <a:t>trip</a:t>
            </a:r>
          </a:p>
        </p:txBody>
      </p:sp>
      <p:pic>
        <p:nvPicPr>
          <p:cNvPr id="9218" name="Picture 2" descr="http://www.lovethispic.com/uploaded_images/155267-Hello-There-Februar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988867"/>
            <a:ext cx="2768554" cy="8692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1556792"/>
            <a:ext cx="455498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March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comes in like a lion and goes out like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</a:t>
            </a:r>
            <a:r>
              <a:rPr lang="ru-RU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 …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Lamb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Rabbit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Cock </a:t>
            </a:r>
            <a:endParaRPr lang="ru-RU" spc="50" dirty="0" smtClean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5304071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0000"/>
                </a:solidFill>
                <a:latin typeface="Times New Roman"/>
              </a:rPr>
              <a:t>lamb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4"/>
          <a:stretch/>
        </p:blipFill>
        <p:spPr bwMode="auto">
          <a:xfrm>
            <a:off x="4487112" y="0"/>
            <a:ext cx="465685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data.whicdn.com/images/24247562/tumblr_m06u1wAHnw1r8o8z4o1_500_larg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770" y="5888343"/>
            <a:ext cx="3551244" cy="9696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6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4"/>
          <a:stretch/>
        </p:blipFill>
        <p:spPr bwMode="auto">
          <a:xfrm>
            <a:off x="-31231" y="0"/>
            <a:ext cx="4857808" cy="686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39952" y="1860848"/>
            <a:ext cx="468976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An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April flood carries away the </a:t>
            </a:r>
            <a:r>
              <a:rPr lang="ru-RU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…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and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her brood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Cat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Frog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Goose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lang="ru-RU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20139" y="5437907"/>
            <a:ext cx="301015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0000"/>
                </a:solidFill>
                <a:latin typeface="Times New Roman"/>
              </a:rPr>
              <a:t>frog</a:t>
            </a:r>
          </a:p>
        </p:txBody>
      </p:sp>
      <p:pic>
        <p:nvPicPr>
          <p:cNvPr id="2" name="Picture 2" descr="http://www.capriogroup.com/WebStuff/Images/AnimatedGIFs/Animated-Calendar-Apri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22" y="5891932"/>
            <a:ext cx="1714500" cy="95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3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1028" y="1556792"/>
            <a:ext cx="432972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 cold May is kindly and fills the … finely.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Barn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Pail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Glass </a:t>
            </a:r>
            <a:endParaRPr lang="ru-RU" spc="50" dirty="0" smtClean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457" y="541522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0000"/>
                </a:solidFill>
                <a:latin typeface="Times New Roman"/>
              </a:rPr>
              <a:t>barn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b="4756"/>
          <a:stretch/>
        </p:blipFill>
        <p:spPr bwMode="auto">
          <a:xfrm>
            <a:off x="4490750" y="116632"/>
            <a:ext cx="4562961" cy="670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lougrahamiiblog.files.wordpress.com/2012/04/animated-calendar-ma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477" y="6059748"/>
            <a:ext cx="1905000" cy="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60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6"/>
          <a:stretch/>
        </p:blipFill>
        <p:spPr bwMode="auto">
          <a:xfrm>
            <a:off x="-1555" y="0"/>
            <a:ext cx="4600021" cy="666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7864" y="1988840"/>
            <a:ext cx="561662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June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brings … ,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lilies, roses,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Fills the children’s hands with posies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Tulips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Tomatoes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Nettles  </a:t>
            </a:r>
            <a:endParaRPr lang="ru-RU" spc="50" dirty="0" smtClean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31840" y="5451475"/>
            <a:ext cx="316835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0000"/>
                </a:solidFill>
                <a:latin typeface="Times New Roman"/>
              </a:rPr>
              <a:t>tulips</a:t>
            </a:r>
          </a:p>
        </p:txBody>
      </p:sp>
      <p:pic>
        <p:nvPicPr>
          <p:cNvPr id="11268" name="Picture 4" descr="http://img1.picturescafe.com/pc/june/june_04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37" y="5924837"/>
            <a:ext cx="2926603" cy="95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0980" y="1700808"/>
            <a:ext cx="480275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Bow-wow dandy fly,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Brew no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… in </a:t>
            </a: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July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Beer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Juice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Milk </a:t>
            </a:r>
            <a:endParaRPr lang="ru-RU" spc="50" dirty="0" smtClean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03649" y="5451475"/>
            <a:ext cx="28083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0000"/>
                </a:solidFill>
                <a:latin typeface="Times New Roman"/>
              </a:rPr>
              <a:t>beer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"/>
          <a:stretch/>
        </p:blipFill>
        <p:spPr bwMode="auto">
          <a:xfrm>
            <a:off x="4459009" y="0"/>
            <a:ext cx="46849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media.giphy.com/media/6FmcsWKt4EUSI/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154737"/>
            <a:ext cx="2498093" cy="66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52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8"/>
          <a:stretch/>
        </p:blipFill>
        <p:spPr bwMode="auto">
          <a:xfrm>
            <a:off x="23419" y="-3905"/>
            <a:ext cx="4713340" cy="686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81391" y="1484784"/>
            <a:ext cx="54005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In August most of Europe goes </a:t>
            </a:r>
            <a:r>
              <a:rPr lang="en-US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on … .</a:t>
            </a:r>
            <a:endParaRPr lang="en-US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Tony </a:t>
            </a:r>
            <a:r>
              <a:rPr lang="en-US" sz="3600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Visconti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Foot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Holiday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Fishing  </a:t>
            </a:r>
            <a:endParaRPr lang="ru-RU" sz="3600" spc="50" dirty="0" smtClean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80112" y="5301208"/>
            <a:ext cx="3424614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0000"/>
                </a:solidFill>
                <a:latin typeface="Times New Roman"/>
              </a:rPr>
              <a:t>holiday</a:t>
            </a:r>
          </a:p>
        </p:txBody>
      </p:sp>
      <p:pic>
        <p:nvPicPr>
          <p:cNvPr id="7170" name="Picture 2" descr="http://media.giphy.com/media/F9wTw0Sh1mUP6/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2124"/>
            <a:ext cx="2278104" cy="771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1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317</Words>
  <Application>Microsoft Office PowerPoint</Application>
  <PresentationFormat>Экран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21</cp:revision>
  <dcterms:created xsi:type="dcterms:W3CDTF">2015-09-11T14:57:37Z</dcterms:created>
  <dcterms:modified xsi:type="dcterms:W3CDTF">2015-09-12T03:52:30Z</dcterms:modified>
</cp:coreProperties>
</file>