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6E7B-B0F9-4891-9526-9437DF12A591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2F67-54F3-4CC4-9C50-333EF805C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Поездки заграницу\4. Британия, 2013\БРИТАНИЯ , июнь 2013\1. ENGLAND\10. Stradford-upon-Avon\Stradford-upon- Avon  для фильма\9. Британия, июнь 2013 1908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en-US" b="1" dirty="0" smtClean="0"/>
          </a:p>
          <a:p>
            <a:pPr algn="r"/>
            <a:r>
              <a:rPr lang="en-US" b="1" dirty="0" smtClean="0"/>
              <a:t>2015</a:t>
            </a:r>
            <a:endParaRPr lang="ru-RU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9510" y="1988840"/>
            <a:ext cx="73400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Stratford-upon- Avon,</a:t>
            </a:r>
          </a:p>
          <a:p>
            <a:pPr algn="ct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England</a:t>
            </a:r>
            <a:endParaRPr lang="en-US" sz="6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149080"/>
            <a:ext cx="261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Шаблон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Поездки заграницу\4. Британия, 2013\БРИТАНИЯ , июнь 2013\1. ENGLAND\10. Stradford-upon-Avon\Stradford-upon- Avon  для фильма\9. Британия, июнь 2013 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Фото\Поездки заграницу\4. Британия, 2013\БРИТАНИЯ , июнь 2013\1. ENGLAND\10. Stradford-upon-Avon\Stradford-upon- Avon  для фильма\9а. Британия, июнь 2013 1978.JPG"/>
          <p:cNvPicPr>
            <a:picLocks noChangeAspect="1" noChangeArrowheads="1"/>
          </p:cNvPicPr>
          <p:nvPr/>
        </p:nvPicPr>
        <p:blipFill>
          <a:blip r:embed="rId3" cstate="print"/>
          <a:srcRect l="27163" t="15345" r="30313" b="7764"/>
          <a:stretch>
            <a:fillRect/>
          </a:stretch>
        </p:blipFill>
        <p:spPr bwMode="auto">
          <a:xfrm>
            <a:off x="6839744" y="3828330"/>
            <a:ext cx="2304256" cy="302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Поездки заграницу\4. Британия, 2013\БРИТАНИЯ , июнь 2013\1. ENGLAND\10. Stradford-upon-Avon\Stradford-upon- Avon  для фильма\9. Британия, июнь 2013 1908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0. Stradford-upon-Avon\Stradford-upon- Avon  для фильма\30. Британия, июнь 2013 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0. Stradford-upon-Avon\Stradford-upon- Avon  для фильма\30. Британия, июнь 2013 1937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0. Stradford-upon-Avon\Британия, июнь 2013 1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0. Stradford-upon-Avon\Британия, июнь 2013 189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Поездки заграницу\4. Британия, 2013\БРИТАНИЯ , июнь 2013\1. ENGLAND\10. Stradford-upon-Avon\Stradford-upon- Avon  для фильма\9. Британия, июнь 2013 1908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293655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Фотографии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 шаблона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</cp:revision>
  <dcterms:created xsi:type="dcterms:W3CDTF">2015-07-31T17:12:26Z</dcterms:created>
  <dcterms:modified xsi:type="dcterms:W3CDTF">2015-09-09T05:19:19Z</dcterms:modified>
</cp:coreProperties>
</file>