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5" r:id="rId3"/>
    <p:sldId id="274" r:id="rId4"/>
    <p:sldId id="269" r:id="rId5"/>
    <p:sldId id="286" r:id="rId6"/>
    <p:sldId id="263" r:id="rId7"/>
    <p:sldId id="265" r:id="rId8"/>
    <p:sldId id="276" r:id="rId9"/>
    <p:sldId id="279" r:id="rId10"/>
    <p:sldId id="267" r:id="rId11"/>
    <p:sldId id="293" r:id="rId12"/>
    <p:sldId id="280" r:id="rId13"/>
    <p:sldId id="282" r:id="rId14"/>
    <p:sldId id="281" r:id="rId15"/>
    <p:sldId id="283" r:id="rId16"/>
    <p:sldId id="284" r:id="rId17"/>
    <p:sldId id="285" r:id="rId18"/>
    <p:sldId id="287" r:id="rId19"/>
    <p:sldId id="278" r:id="rId20"/>
    <p:sldId id="290" r:id="rId21"/>
    <p:sldId id="277" r:id="rId22"/>
    <p:sldId id="303" r:id="rId23"/>
    <p:sldId id="289" r:id="rId24"/>
    <p:sldId id="288" r:id="rId25"/>
    <p:sldId id="294" r:id="rId26"/>
    <p:sldId id="296" r:id="rId27"/>
    <p:sldId id="297" r:id="rId28"/>
    <p:sldId id="299" r:id="rId29"/>
    <p:sldId id="26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25F7-626F-4F09-91B8-8188CA1E7899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7276-DA46-4833-B669-51390583C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lenkka.com/backgrounds/index.php?cont=green&amp;n=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Поездки заграницу\4. Британия, 2013\БРИТАНИЯ , июнь 2013\1. ENGLAND\10. Stradford-upon-Avon\Stradford-upon- Avon  для фильма\9. Британия, июнь 2013 1908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  <a:endParaRPr lang="en-US" b="1" dirty="0" smtClean="0"/>
          </a:p>
          <a:p>
            <a:pPr algn="r"/>
            <a:r>
              <a:rPr lang="en-US" b="1" dirty="0" smtClean="0"/>
              <a:t>2015</a:t>
            </a:r>
            <a:endParaRPr lang="ru-RU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949510" y="1988840"/>
            <a:ext cx="73400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Stratford-upon- Avon,</a:t>
            </a:r>
          </a:p>
          <a:p>
            <a:pPr algn="ctr"/>
            <a:r>
              <a:rPr lang="en-US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  <a:endParaRPr lang="en-US" sz="60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Фото\Поездки заграницу\4. Британия, 2013\БРИТАНИЯ , июнь 2013\1. ENGLAND\10. Stradford-upon-Avon\Stradford-upon- Avon  для фильма\17. Британия, июнь 2013 1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43"/>
            <a:ext cx="9144000" cy="679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Фото\Поездки заграницу\4. Британия, 2013\БРИТАНИЯ , июнь 2013\1. ENGLAND\10. Stradford-upon-Avon\Stradford-upon- Avon  для фильма\34. Британия, июнь 2013 1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427"/>
            <a:ext cx="9144000" cy="6631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\Поездки заграницу\4. Британия, 2013\БРИТАНИЯ , июнь 2013\1. ENGLAND\10. Stradford-upon-Avon\Stradford-upon- Avon  для фильма\19. Британия, июнь 2013 1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\Поездки заграницу\4. Британия, 2013\БРИТАНИЯ , июнь 2013\1. ENGLAND\10. Stradford-upon-Avon\Stradford-upon- Avon  для фильма\20. Британия, июнь 2013 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744"/>
            <a:ext cx="9144000" cy="6620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\Поездки заграницу\4. Британия, 2013\БРИТАНИЯ , июнь 2013\1. ENGLAND\10. Stradford-upon-Avon\Stradford-upon- Avon  для фильма\24. Британия, июнь 2013 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\Поездки заграницу\4. Британия, 2013\БРИТАНИЯ , июнь 2013\1. ENGLAND\10. Stradford-upon-Avon\Stradford-upon- Avon  для фильма\27. Британия, июнь 2013 1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887"/>
            <a:ext cx="9144000" cy="6726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Фото\Поездки заграницу\4. Британия, 2013\БРИТАНИЯ , июнь 2013\1. ENGLAND\10. Stradford-upon-Avon\Stradford-upon- Avon  для фильма\30. Британия, июнь 2013 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\Поездки заграницу\4. Британия, 2013\БРИТАНИЯ , июнь 2013\1. ENGLAND\10. Stradford-upon-Avon\Stradford-upon- Avon  для фильма\31. Британия, июнь 2013 1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45"/>
            <a:ext cx="9144000" cy="672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Фото\Поездки заграницу\4. Британия, 2013\БРИТАНИЯ , июнь 2013\1. ENGLAND\10. Stradford-upon-Avon\Stradford-upon- Avon  для фильма\32. Британия, июнь 2013 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560"/>
            <a:ext cx="9144000" cy="6712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67944" y="6093296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Sweet Shop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482" name="Picture 2" descr="F:\Фото\Поездки заграницу\4. Британия, 2013\БРИТАНИЯ , июнь 2013\1. ENGLAND\10. Stradford-upon-Avon\Stradford-upon- Avon  для фильма\33. Британия, июнь 2013 1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315" y="0"/>
            <a:ext cx="60133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Поездки заграницу\4. Британия, 2013\БРИТАНИЯ , июнь 2013\1. ENGLAND\10. Stradford-upon-Avon\Stradford-upon- Avon  для фильма\9. Британия, июнь 2013 1908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  <a:endParaRPr lang="en-US" b="1" dirty="0" smtClean="0"/>
          </a:p>
          <a:p>
            <a:pPr algn="r"/>
            <a:r>
              <a:rPr lang="en-US" b="1" dirty="0" smtClean="0"/>
              <a:t>2015</a:t>
            </a:r>
            <a:endParaRPr lang="ru-RU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949510" y="1988840"/>
            <a:ext cx="73400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Stratford-upon- Avon,</a:t>
            </a:r>
          </a:p>
          <a:p>
            <a:pPr algn="ctr"/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 descr="F:\Фото\Поездки заграницу\4. Британия, 2013\БРИТАНИЯ , июнь 2013\1. ENGLAND\10. Stradford-upon-Avon\Stradford-upon- Avon  для фильма\1. Британия, июнь 2013 1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16"/>
            <a:ext cx="9144000" cy="6846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Фото\Поездки заграницу\4. Британия, 2013\БРИТАНИЯ , июнь 2013\1. ENGLAND\10. Stradford-upon-Avon\Stradford-upon- Avon  для фильма\36. Британия, июнь 2013 1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591"/>
            <a:ext cx="9144000" cy="668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\Поездки заграницу\4. Британия, 2013\БРИТАНИЯ , июнь 2013\1. ENGLAND\10. Stradford-upon-Avon\Британия, июнь 2013 1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F:\Фото\Поездки заграницу\4. Британия, 2013\БРИТАНИЯ , июнь 2013\1. ENGLAND\10. Stradford-upon-Avon\Британия, июнь 2013 1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627784" y="260648"/>
            <a:ext cx="3547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Sweet Shop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Фото\Поездки заграницу\4. Британия, 2013\БРИТАНИЯ , июнь 2013\1. ENGLAND\10. Stradford-upon-Avon\Stradford-upon- Avon  для фильма\4.Британия, июнь 2013 1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Фото\Поездки заграницу\4. Британия, 2013\БРИТАНИЯ , июнь 2013\1. ENGLAND\10. Stradford-upon-Avon\Stradford-upon- Avon  для фильма\6. Британия, июнь 2013 1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7"/>
            <a:ext cx="9144000" cy="6849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Фото\Поездки заграницу\4. Британия, 2013\БРИТАНИЯ , июнь 2013\1. ENGLAND\10. Stradford-upon-Avon\Stradford-upon- Avon  для фильма\6а. Британия, июнь 2013 1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Фото\Поездки заграницу\4. Британия, 2013\БРИТАНИЯ , июнь 2013\1. ENGLAND\10. Stradford-upon-Avon\Stradford-upon- Avon  для фильма\8. Британия, июнь 2013 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4" y="0"/>
            <a:ext cx="91347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Фото\Поездки заграницу\4. Британия, 2013\БРИТАНИЯ , июнь 2013\1. ENGLAND\10. Stradford-upon-Avon\Stradford-upon- Avon  для фильма\8а. Британия, июнь 2013 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Фото\Поездки заграницу\4. Британия, 2013\БРИТАНИЯ , июнь 2013\1. ENGLAND\10. Stradford-upon-Avon\Британия, июнь 2013 1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43608" y="1988840"/>
            <a:ext cx="3886833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Фотографии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втора презентации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http://www.ollenkka.com/backgrounds/index.php?cont=green&amp;n=1</a:t>
            </a:r>
            <a:r>
              <a:rPr lang="ru-RU" dirty="0" smtClean="0"/>
              <a:t>  фон</a:t>
            </a:r>
            <a:endParaRPr lang="ru-RU" dirty="0"/>
          </a:p>
        </p:txBody>
      </p:sp>
      <p:pic>
        <p:nvPicPr>
          <p:cNvPr id="29698" name="Picture 2" descr="F:\Фото\Поездки заграницу\4. Британия, 2013\БРИТАНИЯ , июнь 2013\1. ENGLAND\10. Stradford-upon-Avon\Stradford-upon- Avon  для фильма\11. Британия, июнь 2013 1977.JPG"/>
          <p:cNvPicPr>
            <a:picLocks noChangeAspect="1" noChangeArrowheads="1"/>
          </p:cNvPicPr>
          <p:nvPr/>
        </p:nvPicPr>
        <p:blipFill>
          <a:blip r:embed="rId4" cstate="print"/>
          <a:srcRect l="19288" t="31652" r="42125" b="24097"/>
          <a:stretch>
            <a:fillRect/>
          </a:stretch>
        </p:blipFill>
        <p:spPr bwMode="auto">
          <a:xfrm>
            <a:off x="5292080" y="2204864"/>
            <a:ext cx="352839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\Поездки заграницу\4. Британия, 2013\БРИТАНИЯ , июнь 2013\1. ENGLAND\10. Stradford-upon-Avon\Stradford-upon- Avon  для фильма\9. Британия, июнь 2013 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Фото\Поездки заграницу\4. Британия, 2013\БРИТАНИЯ , июнь 2013\1. ENGLAND\10. Stradford-upon-Avon\Stradford-upon- Avon  для фильма\9а. Британия, июнь 2013 1978.JPG"/>
          <p:cNvPicPr>
            <a:picLocks noChangeAspect="1" noChangeArrowheads="1"/>
          </p:cNvPicPr>
          <p:nvPr/>
        </p:nvPicPr>
        <p:blipFill>
          <a:blip r:embed="rId3" cstate="print"/>
          <a:srcRect l="27163" t="15345" r="30313" b="7764"/>
          <a:stretch>
            <a:fillRect/>
          </a:stretch>
        </p:blipFill>
        <p:spPr bwMode="auto">
          <a:xfrm>
            <a:off x="6839744" y="3828330"/>
            <a:ext cx="2304256" cy="3029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\Поездки заграницу\4. Британия, 2013\БРИТАНИЯ , июнь 2013\1. ENGLAND\10. Stradford-upon-Avon\Stradford-upon- Avon  для фильма\8в. Британия, июнь 2013 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560"/>
            <a:ext cx="9144000" cy="6712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\Поездки заграницу\4. Британия, 2013\БРИТАНИЯ , июнь 2013\1. ENGLAND\10. Stradford-upon-Avon\Stradford-upon- Avon  для фильма\26. Британия, июнь 2013 1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714"/>
            <a:ext cx="9144000" cy="6762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F:\Фото\Поездки заграницу\4. Британия, 2013\БРИТАНИЯ , июнь 2013\1. ENGLAND\10. Stradford-upon-Avon\Stradford-upon- Avon  для фильма\12. Британия, июнь 2013 1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4944956" cy="6858000"/>
          </a:xfrm>
          <a:prstGeom prst="rect">
            <a:avLst/>
          </a:prstGeom>
          <a:noFill/>
        </p:spPr>
      </p:pic>
      <p:pic>
        <p:nvPicPr>
          <p:cNvPr id="6146" name="Picture 2" descr="F:\Фото\Поездки заграницу\4. Британия, 2013\БРИТАНИЯ , июнь 2013\1. ENGLAND\10. Stradford-upon-Avon\Stradford-upon- Avon  для фильма\13. Британия, июнь 2013 1876.JPG"/>
          <p:cNvPicPr>
            <a:picLocks noChangeAspect="1" noChangeArrowheads="1"/>
          </p:cNvPicPr>
          <p:nvPr/>
        </p:nvPicPr>
        <p:blipFill>
          <a:blip r:embed="rId4" cstate="print"/>
          <a:srcRect t="2100" r="19177" b="13902"/>
          <a:stretch>
            <a:fillRect/>
          </a:stretch>
        </p:blipFill>
        <p:spPr bwMode="auto">
          <a:xfrm>
            <a:off x="5220072" y="1196752"/>
            <a:ext cx="332677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Фото\Поездки заграницу\4. Британия, 2013\БРИТАНИЯ , июнь 2013\1. ENGLAND\10. Stradford-upon-Avon\Stradford-upon- Avon  для фильма\14. Британия, июнь 2013 1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Фото\Поездки заграницу\4. Британия, 2013\БРИТАНИЯ , июнь 2013\1. ENGLAND\10. Stradford-upon-Avon\Stradford-upon- Avon  для фильма\15. Британия, июнь 2013 1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4"/>
            <a:ext cx="9144000" cy="6850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F:\Фото\Поездки заграницу\4. Британия, 2013\БРИТАНИЯ , июнь 2013\1. ENGLAND\10. Stradford-upon-Avon\Stradford-upon- Avon  для фильма\25. Британия, июнь 2013 1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486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64088" y="2276872"/>
            <a:ext cx="3450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Life is going  on…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54</Words>
  <Application>Microsoft Office PowerPoint</Application>
  <PresentationFormat>On-screen Show (4:3)</PresentationFormat>
  <Paragraphs>20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15</cp:revision>
  <dcterms:created xsi:type="dcterms:W3CDTF">2013-07-08T04:53:35Z</dcterms:created>
  <dcterms:modified xsi:type="dcterms:W3CDTF">2015-09-09T05:33:22Z</dcterms:modified>
</cp:coreProperties>
</file>