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61" r:id="rId4"/>
    <p:sldId id="263" r:id="rId5"/>
    <p:sldId id="260" r:id="rId6"/>
    <p:sldId id="275" r:id="rId7"/>
    <p:sldId id="266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0039-1227-4FCD-954C-976D2E22931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72EB-30CD-48B6-AD43-57B06BEB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0039-1227-4FCD-954C-976D2E22931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72EB-30CD-48B6-AD43-57B06BEB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0039-1227-4FCD-954C-976D2E22931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72EB-30CD-48B6-AD43-57B06BEB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0039-1227-4FCD-954C-976D2E22931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72EB-30CD-48B6-AD43-57B06BEB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0039-1227-4FCD-954C-976D2E22931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72EB-30CD-48B6-AD43-57B06BEB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0039-1227-4FCD-954C-976D2E22931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72EB-30CD-48B6-AD43-57B06BEB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0039-1227-4FCD-954C-976D2E22931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72EB-30CD-48B6-AD43-57B06BEB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0039-1227-4FCD-954C-976D2E22931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72EB-30CD-48B6-AD43-57B06BEB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0039-1227-4FCD-954C-976D2E22931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72EB-30CD-48B6-AD43-57B06BEB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0039-1227-4FCD-954C-976D2E22931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72EB-30CD-48B6-AD43-57B06BEB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0039-1227-4FCD-954C-976D2E22931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72EB-30CD-48B6-AD43-57B06BEB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70039-1227-4FCD-954C-976D2E229310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372EB-30CD-48B6-AD43-57B06BEB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tleby.com/232/701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то\Поездки заграницу\4. Британия, 2013\БРИТАНИЯ , июнь 2013\1. ENGLAND\12. Дороги Англии\Британия, июнь 2013 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67544" y="1412776"/>
            <a:ext cx="79208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English countryside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488127" y="5013176"/>
            <a:ext cx="365587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Шайдурова Валентина Федоровна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 английского языка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ГБОУ «Школа №106»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Санкт-Петербург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2015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\Поездки заграницу\4. Британия, 2013\БРИТАНИЯ , июнь 2013\1. ENGLAND\12. Дороги Англии\Британия, июнь 2013 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5157192"/>
            <a:ext cx="64397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“There’s peace and holy quiet there,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Great clouds along pacific skies</a:t>
            </a:r>
            <a:r>
              <a:rPr lang="ru-RU" sz="3200" b="1" dirty="0" smtClean="0">
                <a:solidFill>
                  <a:schemeClr val="bg1"/>
                </a:solidFill>
              </a:rPr>
              <a:t> …</a:t>
            </a:r>
            <a:r>
              <a:rPr lang="en-US" sz="3200" b="1" dirty="0" smtClean="0">
                <a:solidFill>
                  <a:schemeClr val="bg1"/>
                </a:solidFill>
              </a:rPr>
              <a:t>”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9992" y="6237312"/>
            <a:ext cx="3665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Rupert Brooke (1887–1915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Фото\Поездки заграницу\4. Британия, 2013\БРИТАНИЯ , июнь 2013\1. ENGLAND\12. Дороги Англии\Британия, июнь 2013 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31640" y="5517232"/>
          <a:ext cx="6096000" cy="84124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“I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only know that you may lie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Day long and watch the Cambridge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sky”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\Поездки заграницу\4. Британия, 2013\БРИТАНИЯ , июнь 2013\1. ENGLAND\12. Дороги Англии\Британия, июнь 2013 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11960" y="6093296"/>
            <a:ext cx="429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Rupert Brooke (1887–1915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564904"/>
            <a:ext cx="5976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“I know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How the May fields all golden show</a:t>
            </a:r>
            <a:r>
              <a:rPr lang="ru-RU" sz="2800" b="1" dirty="0" smtClean="0">
                <a:solidFill>
                  <a:srgbClr val="002060"/>
                </a:solidFill>
              </a:rPr>
              <a:t> …</a:t>
            </a:r>
            <a:r>
              <a:rPr lang="en-US" sz="2800" b="1" dirty="0" smtClean="0">
                <a:solidFill>
                  <a:srgbClr val="002060"/>
                </a:solidFill>
              </a:rPr>
              <a:t>”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Фото\Поездки заграницу\4. Британия, 2013\БРИТАНИЯ , июнь 2013\1. ENGLAND\12. Дороги Англии\Британия, июнь 2013 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Фото\Поездки заграницу\4. Британия, 2013\БРИТАНИЯ , июнь 2013\1. ENGLAND\9. Warwick Castle\Британия, июнь 2013 1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580526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Warwick Castle Meadows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то\Поездки заграницу\4. Британия, 2013\БРИТАНИЯ , июнь 2013\1. ENGLAND\12. Дороги Англии\Британия, июнь 2013 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5517232"/>
            <a:ext cx="63587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“God! I will pack, and take a train,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 And get me to England once again!”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Фото\Поездки заграницу\4. Британия, 2013\БРИТАНИЯ , июнь 2013\1. ENGLAND\9. Warwick Castle\Британия, июнь 2013 1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443711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Фотографии автора презентации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5085184"/>
            <a:ext cx="95770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http://www.bartleby.com/232/701.html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стихи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Rupert Brooke (1887–1915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96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48</cp:revision>
  <dcterms:created xsi:type="dcterms:W3CDTF">2015-08-17T18:25:41Z</dcterms:created>
  <dcterms:modified xsi:type="dcterms:W3CDTF">2015-09-13T18:28:03Z</dcterms:modified>
</cp:coreProperties>
</file>