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66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0167-3B2B-4124-8819-0E74933C2B31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90EB-86CB-42D6-A119-EBA94D281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0167-3B2B-4124-8819-0E74933C2B31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90EB-86CB-42D6-A119-EBA94D281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0167-3B2B-4124-8819-0E74933C2B31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90EB-86CB-42D6-A119-EBA94D281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0167-3B2B-4124-8819-0E74933C2B31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90EB-86CB-42D6-A119-EBA94D281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0167-3B2B-4124-8819-0E74933C2B31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90EB-86CB-42D6-A119-EBA94D281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0167-3B2B-4124-8819-0E74933C2B31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90EB-86CB-42D6-A119-EBA94D281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0167-3B2B-4124-8819-0E74933C2B31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90EB-86CB-42D6-A119-EBA94D281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0167-3B2B-4124-8819-0E74933C2B31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90EB-86CB-42D6-A119-EBA94D281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0167-3B2B-4124-8819-0E74933C2B31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90EB-86CB-42D6-A119-EBA94D281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0167-3B2B-4124-8819-0E74933C2B31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90EB-86CB-42D6-A119-EBA94D281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0167-3B2B-4124-8819-0E74933C2B31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90EB-86CB-42D6-A119-EBA94D281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20167-3B2B-4124-8819-0E74933C2B31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790EB-86CB-42D6-A119-EBA94D281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:\Фото\Поездки заграницу\4. Британия, 2013\БРИТАНИЯ , июнь 2013\1. ENGLAND\12. Дороги Англии\Британия, июнь 2013 8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123728" y="1484784"/>
            <a:ext cx="574388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English countryside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494116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Шайдурова Валентина Федоровна</a:t>
            </a:r>
            <a:endParaRPr lang="ru-RU" sz="105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Учитель английского языка</a:t>
            </a:r>
            <a:endParaRPr lang="ru-RU" sz="105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ГБОУ «Школа №106»</a:t>
            </a:r>
            <a:endParaRPr lang="ru-RU" sz="105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Санкт-Петербург</a:t>
            </a:r>
            <a:endParaRPr lang="ru-RU" sz="105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2015</a:t>
            </a:r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99792" y="5301208"/>
            <a:ext cx="2617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Шаблон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:\Фото\Поездки заграницу\4. Британия, 2013\БРИТАНИЯ , июнь 2013\1. ENGLAND\12. Дороги Англии\Британия, июнь 2013 870.JPG"/>
          <p:cNvPicPr>
            <a:picLocks noChangeAspect="1" noChangeArrowheads="1"/>
          </p:cNvPicPr>
          <p:nvPr/>
        </p:nvPicPr>
        <p:blipFill>
          <a:blip r:embed="rId2" cstate="print"/>
          <a:srcRect b="59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572000" y="4941168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:\Фото\Поездки заграницу\4. Британия, 2013\БРИТАНИЯ , июнь 2013\1. ENGLAND\12. Дороги Англии\Британия, июнь 2013 870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69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572000" y="4941168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:\Фото\Поездки заграницу\4. Британия, 2013\БРИТАНИЯ , июнь 2013\1. ENGLAND\12. Дороги Англии\Британия, июнь 2013 870.JPG"/>
          <p:cNvPicPr>
            <a:picLocks noChangeAspect="1" noChangeArrowheads="1"/>
          </p:cNvPicPr>
          <p:nvPr/>
        </p:nvPicPr>
        <p:blipFill>
          <a:blip r:embed="rId2" cstate="print"/>
          <a:srcRect b="59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572000" y="4941168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31640" y="4077072"/>
            <a:ext cx="66236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Фотография автора шаблона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20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8</cp:revision>
  <dcterms:created xsi:type="dcterms:W3CDTF">2015-08-18T14:03:44Z</dcterms:created>
  <dcterms:modified xsi:type="dcterms:W3CDTF">2015-09-13T18:59:04Z</dcterms:modified>
</cp:coreProperties>
</file>