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5" r:id="rId8"/>
    <p:sldId id="262" r:id="rId9"/>
    <p:sldId id="263" r:id="rId10"/>
    <p:sldId id="266" r:id="rId11"/>
    <p:sldId id="267" r:id="rId12"/>
    <p:sldId id="270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9" autoAdjust="0"/>
    <p:restoredTop sz="94660"/>
  </p:normalViewPr>
  <p:slideViewPr>
    <p:cSldViewPr>
      <p:cViewPr>
        <p:scale>
          <a:sx n="100" d="100"/>
          <a:sy n="100" d="100"/>
        </p:scale>
        <p:origin x="-45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CAAE-005A-449C-98A5-60EE9EF5AA58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1E0FE-1C6F-4D78-9DB1-EAE3AA7EC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56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1E0FE-1C6F-4D78-9DB1-EAE3AA7EC3B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9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1E0FE-1C6F-4D78-9DB1-EAE3AA7EC3B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076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521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918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479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68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51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57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662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358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58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995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704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58F2-3B58-41A9-9483-3065F30385E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E624-062E-479D-AF6B-F79AC43D8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11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.language.ru/" TargetMode="External"/><Relationship Id="rId2" Type="http://schemas.openxmlformats.org/officeDocument/2006/relationships/hyperlink" Target="http://elf-english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fluent-english.ru/" TargetMode="External"/><Relationship Id="rId5" Type="http://schemas.openxmlformats.org/officeDocument/2006/relationships/hyperlink" Target="http://www.englishforkids.ru/" TargetMode="External"/><Relationship Id="rId4" Type="http://schemas.openxmlformats.org/officeDocument/2006/relationships/hyperlink" Target="http://english4fun.r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700809"/>
            <a:ext cx="5830416" cy="129614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Внеклассное мероприятие</a:t>
            </a:r>
            <a:b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английскому языку в 3 классе</a:t>
            </a:r>
            <a:b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OUR GAME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077072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Проскурякова Светлана Александровна,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332656"/>
            <a:ext cx="84249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МАОУ СОШ № 67 с углубленным изучением отдельных предметов г. Екатеринбурга</a:t>
            </a:r>
          </a:p>
        </p:txBody>
      </p:sp>
      <p:pic>
        <p:nvPicPr>
          <p:cNvPr id="1026" name="Picture 2" descr="C:\Users\МАОУ СОШ № 67\Desktop\Новая папка (2)\54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220919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424" y="116632"/>
            <a:ext cx="755576" cy="67413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u="sng" dirty="0" smtClean="0">
                <a:solidFill>
                  <a:schemeClr val="accent5">
                    <a:lumMod val="50000"/>
                  </a:schemeClr>
                </a:solidFill>
              </a:rPr>
              <a:t>R</a:t>
            </a:r>
            <a:br>
              <a:rPr lang="en-US" sz="4800" u="sng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800" u="sng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br>
              <a:rPr lang="en-US" sz="4800" u="sng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800" u="sng" dirty="0" err="1" smtClean="0">
                <a:solidFill>
                  <a:schemeClr val="accent5">
                    <a:lumMod val="50000"/>
                  </a:schemeClr>
                </a:solidFill>
              </a:rPr>
              <a:t>ddl</a:t>
            </a:r>
            <a:r>
              <a:rPr lang="en-US" sz="4800" u="sng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4800" u="sng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800" u="sng" dirty="0" err="1" smtClean="0">
                <a:solidFill>
                  <a:schemeClr val="accent5">
                    <a:lumMod val="50000"/>
                  </a:schemeClr>
                </a:solidFill>
              </a:rPr>
              <a:t>es</a:t>
            </a:r>
            <a:endParaRPr lang="ru-RU" sz="48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344816" cy="50167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50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– It is not big. It is red, yellow, green </a:t>
            </a:r>
            <a:r>
              <a:rPr lang="en-US" sz="3200" b="1" dirty="0" smtClean="0">
                <a:solidFill>
                  <a:srgbClr val="FF0000"/>
                </a:solidFill>
              </a:rPr>
              <a:t>   and </a:t>
            </a:r>
            <a:r>
              <a:rPr lang="en-US" sz="3200" b="1" dirty="0">
                <a:solidFill>
                  <a:srgbClr val="FF0000"/>
                </a:solidFill>
              </a:rPr>
              <a:t>black.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          It lives on the farm.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          It can fly and sing. 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100 – It is big and strong. It is grey.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              It can run and swim.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              It lives in Africa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rgbClr val="00B050"/>
                </a:solidFill>
              </a:rPr>
              <a:t>150 - It is </a:t>
            </a:r>
            <a:r>
              <a:rPr lang="en-US" sz="3200" b="1" dirty="0" smtClean="0">
                <a:solidFill>
                  <a:srgbClr val="00B050"/>
                </a:solidFill>
              </a:rPr>
              <a:t>nice and pretty. It is smart</a:t>
            </a:r>
            <a:r>
              <a:rPr lang="en-US" sz="3200" b="1" dirty="0">
                <a:solidFill>
                  <a:srgbClr val="00B050"/>
                </a:solidFill>
              </a:rPr>
              <a:t>. </a:t>
            </a:r>
            <a:endParaRPr lang="ru-RU" sz="3200" b="1" dirty="0">
              <a:solidFill>
                <a:srgbClr val="00B050"/>
              </a:solidFill>
            </a:endParaRPr>
          </a:p>
          <a:p>
            <a:r>
              <a:rPr lang="en-US" sz="3200" b="1" dirty="0">
                <a:solidFill>
                  <a:srgbClr val="00B050"/>
                </a:solidFill>
              </a:rPr>
              <a:t>            It can fly and speak. It is funny.</a:t>
            </a:r>
            <a:endParaRPr lang="ru-RU" sz="3200" b="1" dirty="0">
              <a:solidFill>
                <a:srgbClr val="00B050"/>
              </a:solidFill>
            </a:endParaRPr>
          </a:p>
          <a:p>
            <a:r>
              <a:rPr lang="en-US" sz="3200" b="1" dirty="0">
                <a:solidFill>
                  <a:srgbClr val="00B050"/>
                </a:solidFill>
              </a:rPr>
              <a:t>            It lives in the house</a:t>
            </a:r>
            <a:r>
              <a:rPr lang="en-US" sz="3200" b="1" dirty="0" smtClean="0">
                <a:solidFill>
                  <a:srgbClr val="00B050"/>
                </a:solidFill>
              </a:rPr>
              <a:t>.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9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0432" y="548680"/>
            <a:ext cx="576064" cy="631772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RIDDLES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4663"/>
            <a:ext cx="8243193" cy="475252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500" b="1" dirty="0">
                <a:solidFill>
                  <a:schemeClr val="accent2"/>
                </a:solidFill>
              </a:rPr>
              <a:t>200 – It is green. It is not big. It isn't strong.</a:t>
            </a:r>
            <a:endParaRPr lang="ru-RU" sz="3500" b="1" dirty="0">
              <a:solidFill>
                <a:schemeClr val="accent2"/>
              </a:solidFill>
            </a:endParaRPr>
          </a:p>
          <a:p>
            <a:r>
              <a:rPr lang="en-US" sz="3500" b="1" dirty="0">
                <a:solidFill>
                  <a:schemeClr val="accent2"/>
                </a:solidFill>
              </a:rPr>
              <a:t>              It can jump and swim well.</a:t>
            </a:r>
            <a:endParaRPr lang="ru-RU" sz="3500" b="1" dirty="0">
              <a:solidFill>
                <a:schemeClr val="accent2"/>
              </a:solidFill>
            </a:endParaRPr>
          </a:p>
          <a:p>
            <a:r>
              <a:rPr lang="en-US" sz="3500" b="1" dirty="0">
                <a:solidFill>
                  <a:schemeClr val="accent2"/>
                </a:solidFill>
              </a:rPr>
              <a:t>              It lives in the river. </a:t>
            </a:r>
            <a:endParaRPr lang="ru-RU" sz="3500" b="1" dirty="0">
              <a:solidFill>
                <a:schemeClr val="accent2"/>
              </a:solidFill>
            </a:endParaRPr>
          </a:p>
          <a:p>
            <a:r>
              <a:rPr lang="en-US" sz="3500" b="1" dirty="0">
                <a:solidFill>
                  <a:srgbClr val="00B050"/>
                </a:solidFill>
              </a:rPr>
              <a:t>250 – </a:t>
            </a:r>
            <a:r>
              <a:rPr lang="en-US" sz="3500" b="1" dirty="0" smtClean="0">
                <a:solidFill>
                  <a:srgbClr val="00B050"/>
                </a:solidFill>
              </a:rPr>
              <a:t>  It </a:t>
            </a:r>
            <a:r>
              <a:rPr lang="en-US" sz="3500" b="1" dirty="0">
                <a:solidFill>
                  <a:srgbClr val="00B050"/>
                </a:solidFill>
              </a:rPr>
              <a:t>is nice. It is grey, black or white.</a:t>
            </a:r>
            <a:endParaRPr lang="ru-RU" sz="3500" b="1" dirty="0">
              <a:solidFill>
                <a:srgbClr val="00B050"/>
              </a:solidFill>
            </a:endParaRPr>
          </a:p>
          <a:p>
            <a:r>
              <a:rPr lang="en-US" sz="3500" b="1" dirty="0">
                <a:solidFill>
                  <a:srgbClr val="00B050"/>
                </a:solidFill>
              </a:rPr>
              <a:t>             It can jump well.</a:t>
            </a:r>
            <a:endParaRPr lang="ru-RU" sz="3500" b="1" dirty="0">
              <a:solidFill>
                <a:srgbClr val="00B050"/>
              </a:solidFill>
            </a:endParaRPr>
          </a:p>
          <a:p>
            <a:r>
              <a:rPr lang="en-US" sz="3500" b="1" dirty="0">
                <a:solidFill>
                  <a:srgbClr val="00B050"/>
                </a:solidFill>
              </a:rPr>
              <a:t>             It can't swim. It lives on the </a:t>
            </a:r>
            <a:r>
              <a:rPr lang="en-US" sz="3500" b="1" dirty="0" smtClean="0">
                <a:solidFill>
                  <a:srgbClr val="00B050"/>
                </a:solidFill>
              </a:rPr>
              <a:t>farm.</a:t>
            </a:r>
            <a:endParaRPr lang="ru-RU" sz="3500" b="1" dirty="0">
              <a:solidFill>
                <a:srgbClr val="00B050"/>
              </a:solidFill>
            </a:endParaRPr>
          </a:p>
          <a:p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300 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</a:rPr>
              <a:t>–     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It is strong. It is angry. </a:t>
            </a:r>
            <a:endParaRPr lang="ru-RU" sz="3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               It is green and long. </a:t>
            </a:r>
            <a:endParaRPr lang="ru-RU" sz="3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sz="35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03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332240" cy="1362075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ИСТОЧНИКИ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483768" y="1916832"/>
            <a:ext cx="5612160" cy="1500187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hlinkClick r:id="rId2"/>
              </a:rPr>
              <a:t> </a:t>
            </a:r>
            <a:r>
              <a:rPr lang="ru-RU" b="1" dirty="0" err="1" smtClean="0">
                <a:hlinkClick r:id="rId2"/>
              </a:rPr>
              <a:t>elf-english.ru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hlinkClick r:id="rId3"/>
              </a:rPr>
              <a:t> </a:t>
            </a:r>
            <a:r>
              <a:rPr lang="en-US" b="1" dirty="0" err="1" smtClean="0">
                <a:hlinkClick r:id="rId3"/>
              </a:rPr>
              <a:t>english</a:t>
            </a:r>
            <a:r>
              <a:rPr lang="ru-RU" b="1" dirty="0" smtClean="0">
                <a:hlinkClick r:id="rId3"/>
              </a:rPr>
              <a:t>.</a:t>
            </a:r>
            <a:r>
              <a:rPr lang="en-US" b="1" dirty="0" smtClean="0">
                <a:hlinkClick r:id="rId3"/>
              </a:rPr>
              <a:t>language</a:t>
            </a:r>
            <a:r>
              <a:rPr lang="ru-RU" b="1" dirty="0" smtClean="0">
                <a:hlinkClick r:id="rId3"/>
              </a:rPr>
              <a:t>.</a:t>
            </a:r>
            <a:r>
              <a:rPr lang="en-US" b="1" dirty="0" err="1" smtClean="0">
                <a:hlinkClick r:id="rId3"/>
              </a:rPr>
              <a:t>ru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hlinkClick r:id="rId4"/>
              </a:rPr>
              <a:t> english4fun.ru</a:t>
            </a:r>
            <a:r>
              <a:rPr lang="ru-RU" dirty="0" smtClean="0"/>
              <a:t>  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hlinkClick r:id="rId5"/>
              </a:rPr>
              <a:t> </a:t>
            </a:r>
            <a:r>
              <a:rPr lang="ru-RU" b="1" dirty="0" err="1" smtClean="0">
                <a:hlinkClick r:id="rId5"/>
              </a:rPr>
              <a:t>englishforkids.ru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hlinkClick r:id="rId6"/>
              </a:rPr>
              <a:t> </a:t>
            </a:r>
            <a:r>
              <a:rPr lang="en-US" b="1" dirty="0" smtClean="0">
                <a:hlinkClick r:id="rId6"/>
              </a:rPr>
              <a:t>fluent</a:t>
            </a:r>
            <a:r>
              <a:rPr lang="ru-RU" b="1" dirty="0" smtClean="0">
                <a:hlinkClick r:id="rId6"/>
              </a:rPr>
              <a:t>-</a:t>
            </a:r>
            <a:r>
              <a:rPr lang="en-US" b="1" dirty="0" err="1" smtClean="0">
                <a:hlinkClick r:id="rId6"/>
              </a:rPr>
              <a:t>english</a:t>
            </a:r>
            <a:r>
              <a:rPr lang="ru-RU" b="1" dirty="0" smtClean="0">
                <a:hlinkClick r:id="rId6"/>
              </a:rPr>
              <a:t>.</a:t>
            </a:r>
            <a:r>
              <a:rPr lang="en-US" b="1" dirty="0" err="1" smtClean="0">
                <a:hlinkClick r:id="rId6"/>
              </a:rPr>
              <a:t>ru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АОУ СОШ № 67\Desktop\7081cca2f9cd0c06f2cce9e93d01dda9_X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12879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36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918648" cy="936103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70C0"/>
                </a:solidFill>
              </a:rPr>
              <a:t>OUR GAME</a:t>
            </a:r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МАОУ СОШ № 67\Desktop\англ.яз\fili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3"/>
            <a:ext cx="8336954" cy="532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93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0009210"/>
              </p:ext>
            </p:extLst>
          </p:nvPr>
        </p:nvGraphicFramePr>
        <p:xfrm>
          <a:off x="467544" y="1844826"/>
          <a:ext cx="8136904" cy="46811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4216"/>
                <a:gridCol w="936104"/>
                <a:gridCol w="1008112"/>
                <a:gridCol w="977406"/>
                <a:gridCol w="870857"/>
                <a:gridCol w="870857"/>
                <a:gridCol w="1529352"/>
              </a:tblGrid>
              <a:tr h="10068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missing</a:t>
                      </a:r>
                    </a:p>
                    <a:p>
                      <a:r>
                        <a:rPr lang="en-US" sz="2800" dirty="0" smtClean="0"/>
                        <a:t> verb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150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250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300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68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Find the</a:t>
                      </a:r>
                    </a:p>
                    <a:p>
                      <a:r>
                        <a:rPr lang="en-US" sz="2800" dirty="0" smtClean="0"/>
                        <a:t> mistake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535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Sounds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300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068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Make up a</a:t>
                      </a:r>
                    </a:p>
                    <a:p>
                      <a:r>
                        <a:rPr lang="en-US" sz="2800" dirty="0" smtClean="0"/>
                        <a:t> question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535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Vocabulary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150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250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300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535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Riddles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300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5486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58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696200" cy="980728"/>
          </a:xfrm>
        </p:spPr>
        <p:txBody>
          <a:bodyPr>
            <a:noAutofit/>
          </a:bodyPr>
          <a:lstStyle/>
          <a:p>
            <a:pPr algn="ctr"/>
            <a:r>
              <a:rPr lang="en-US" sz="4400" i="1" u="sng" dirty="0" smtClean="0">
                <a:solidFill>
                  <a:schemeClr val="tx2">
                    <a:lumMod val="75000"/>
                  </a:schemeClr>
                </a:solidFill>
              </a:rPr>
              <a:t>A missing verb</a:t>
            </a:r>
            <a:br>
              <a:rPr lang="en-US" sz="4400" i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400" i="1" u="sng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400" i="1" u="sng" dirty="0">
                <a:solidFill>
                  <a:schemeClr val="tx2">
                    <a:lumMod val="75000"/>
                  </a:schemeClr>
                </a:solidFill>
              </a:rPr>
            </a:br>
            <a:endParaRPr lang="ru-RU" sz="44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1412776"/>
            <a:ext cx="8712968" cy="4392488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algn="l"/>
            <a:endParaRPr lang="en-US" sz="6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sz="6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      1. My father </a:t>
            </a:r>
            <a:r>
              <a:rPr lang="en-US" sz="8000" dirty="0" smtClean="0">
                <a:solidFill>
                  <a:srgbClr val="0070C0"/>
                </a:solidFill>
              </a:rPr>
              <a:t>is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a teacher.</a:t>
            </a:r>
          </a:p>
          <a:p>
            <a:pPr algn="l"/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      2.  </a:t>
            </a:r>
            <a:r>
              <a:rPr lang="en-US" sz="8000" dirty="0" smtClean="0">
                <a:solidFill>
                  <a:srgbClr val="0070C0"/>
                </a:solidFill>
              </a:rPr>
              <a:t>Do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you like to play with your       friend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sz="8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      3. She </a:t>
            </a:r>
            <a:r>
              <a:rPr lang="en-US" sz="8000" dirty="0" smtClean="0">
                <a:solidFill>
                  <a:srgbClr val="0070C0"/>
                </a:solidFill>
              </a:rPr>
              <a:t>has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not got a pet.</a:t>
            </a:r>
          </a:p>
          <a:p>
            <a:pPr algn="l"/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      4. The elephants </a:t>
            </a:r>
            <a:r>
              <a:rPr lang="en-US" sz="8000" dirty="0" smtClean="0">
                <a:solidFill>
                  <a:srgbClr val="0070C0"/>
                </a:solidFill>
              </a:rPr>
              <a:t>are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not small.</a:t>
            </a:r>
          </a:p>
          <a:p>
            <a:pPr algn="l"/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      5. Are you a pupil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? 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– Yes, I </a:t>
            </a:r>
            <a:r>
              <a:rPr lang="en-US" sz="8000" dirty="0" smtClean="0">
                <a:solidFill>
                  <a:srgbClr val="0070C0"/>
                </a:solidFill>
              </a:rPr>
              <a:t>am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457200" indent="-457200" algn="l">
              <a:buAutoNum type="arabicPeriod" startAt="3"/>
            </a:pPr>
            <a:endParaRPr lang="en-US" sz="56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l">
              <a:buAutoNum type="arabicPeriod" startAt="3"/>
            </a:pPr>
            <a:endParaRPr lang="ru-RU" sz="5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7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15201" cy="5904656"/>
          </a:xfrm>
        </p:spPr>
        <p:txBody>
          <a:bodyPr/>
          <a:lstStyle/>
          <a:p>
            <a:pPr algn="ctr"/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</a:rPr>
              <a:t>Find the mistake</a:t>
            </a:r>
            <a:endParaRPr lang="ru-RU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027169" cy="4896544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1.Tom swim</a:t>
            </a:r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2. You can listen to music today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3.</a:t>
            </a:r>
            <a:r>
              <a:rPr lang="en-US" sz="4000" b="1" dirty="0" smtClean="0">
                <a:solidFill>
                  <a:srgbClr val="FF0000"/>
                </a:solidFill>
              </a:rPr>
              <a:t>Does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Mike eat sweets?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4.I like</a:t>
            </a:r>
            <a:r>
              <a:rPr lang="en-US" sz="4000" b="1" dirty="0" smtClean="0">
                <a:solidFill>
                  <a:srgbClr val="FF0000"/>
                </a:solidFill>
              </a:rPr>
              <a:t> to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go to the park.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5. The cat </a:t>
            </a:r>
            <a:r>
              <a:rPr lang="en-US" sz="4000" b="1" dirty="0" smtClean="0">
                <a:solidFill>
                  <a:srgbClr val="FF0000"/>
                </a:solidFill>
              </a:rPr>
              <a:t>doesn't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like bananas.</a:t>
            </a:r>
          </a:p>
          <a:p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92480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1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5"/>
            <a:ext cx="9144000" cy="1224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i="1" u="sng" dirty="0" smtClean="0">
                <a:solidFill>
                  <a:srgbClr val="FF0000"/>
                </a:solidFill>
              </a:rPr>
              <a:t>SOUNDS</a:t>
            </a:r>
            <a:endParaRPr lang="ru-RU" sz="4800" i="1" u="sng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204864"/>
            <a:ext cx="6912768" cy="3240360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      1.[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] -  friend, like, he, </a:t>
            </a:r>
            <a:r>
              <a:rPr lang="en-US" sz="3200" dirty="0" smtClean="0">
                <a:solidFill>
                  <a:srgbClr val="FF0000"/>
                </a:solidFill>
              </a:rPr>
              <a:t>his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      2.[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ou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] – fox, long, </a:t>
            </a:r>
            <a:r>
              <a:rPr lang="en-US" sz="3200" dirty="0" smtClean="0">
                <a:solidFill>
                  <a:srgbClr val="FF0000"/>
                </a:solidFill>
              </a:rPr>
              <a:t>close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go </a:t>
            </a: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      3.[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ei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] – </a:t>
            </a:r>
            <a:r>
              <a:rPr lang="en-US" sz="3200" dirty="0" smtClean="0">
                <a:solidFill>
                  <a:srgbClr val="FF0000"/>
                </a:solidFill>
              </a:rPr>
              <a:t>name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, sad, angry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      4.[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ai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] – slim, </a:t>
            </a:r>
            <a:r>
              <a:rPr lang="en-US" sz="3200" dirty="0" smtClean="0">
                <a:solidFill>
                  <a:srgbClr val="FF0000"/>
                </a:solidFill>
              </a:rPr>
              <a:t>nice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ride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2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8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i="1" u="sng" dirty="0" smtClean="0">
                <a:solidFill>
                  <a:schemeClr val="accent5">
                    <a:lumMod val="50000"/>
                  </a:schemeClr>
                </a:solidFill>
              </a:rPr>
              <a:t>VOCABULARY</a:t>
            </a:r>
            <a:endParaRPr lang="ru-RU" sz="4800" i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1" y="1916832"/>
            <a:ext cx="5976665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          </a:t>
            </a:r>
            <a:r>
              <a:rPr lang="ru-RU" sz="3200" i="1" u="sng" dirty="0" smtClean="0">
                <a:solidFill>
                  <a:srgbClr val="002060"/>
                </a:solidFill>
              </a:rPr>
              <a:t>Лишнее слово</a:t>
            </a:r>
            <a:r>
              <a:rPr lang="ru-RU" sz="3200" dirty="0" smtClean="0">
                <a:solidFill>
                  <a:srgbClr val="002060"/>
                </a:solidFill>
              </a:rPr>
              <a:t>: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mouth, ears, face, </a:t>
            </a:r>
            <a:r>
              <a:rPr lang="en-US" sz="3200" dirty="0" smtClean="0">
                <a:solidFill>
                  <a:srgbClr val="FF0000"/>
                </a:solidFill>
              </a:rPr>
              <a:t>feet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, nose</a:t>
            </a: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milk, butter, </a:t>
            </a:r>
            <a:r>
              <a:rPr lang="en-US" sz="3200" dirty="0" smtClean="0">
                <a:solidFill>
                  <a:srgbClr val="FF0000"/>
                </a:solidFill>
              </a:rPr>
              <a:t>orange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, cheese</a:t>
            </a: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cat, dog,</a:t>
            </a:r>
            <a:r>
              <a:rPr lang="en-US" sz="3200" dirty="0" smtClean="0">
                <a:solidFill>
                  <a:srgbClr val="FF0000"/>
                </a:solidFill>
              </a:rPr>
              <a:t> crocodile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, rabbit</a:t>
            </a: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Sunday, </a:t>
            </a:r>
            <a:r>
              <a:rPr lang="en-US" sz="3200" dirty="0" smtClean="0">
                <a:solidFill>
                  <a:srgbClr val="FF0000"/>
                </a:solidFill>
              </a:rPr>
              <a:t>April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, Friday, Tuesday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060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АОУ СОШ № 67\Desktop\00314642[1]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5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ОУ СОШ № 67\Desktop\0008-008-Listen-and-sa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87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435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Внеклассное мероприятие  по английскому языку в 3 классе "OUR GAME"</vt:lpstr>
      <vt:lpstr>OUR GAME</vt:lpstr>
      <vt:lpstr>Слайд 3</vt:lpstr>
      <vt:lpstr>A missing verb  </vt:lpstr>
      <vt:lpstr>Find the mistake</vt:lpstr>
      <vt:lpstr>SOUNDS</vt:lpstr>
      <vt:lpstr>VOCABULARY</vt:lpstr>
      <vt:lpstr>Слайд 8</vt:lpstr>
      <vt:lpstr>Слайд 9</vt:lpstr>
      <vt:lpstr>R I ddl es</vt:lpstr>
      <vt:lpstr>RIDDLES</vt:lpstr>
      <vt:lpstr>ИСТОЧНИКИ</vt:lpstr>
      <vt:lpstr>Слайд 13</vt:lpstr>
    </vt:vector>
  </TitlesOfParts>
  <Company>Asus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GAME</dc:title>
  <dc:creator>МАОУ</dc:creator>
  <cp:lastModifiedBy>МАОУ</cp:lastModifiedBy>
  <cp:revision>84</cp:revision>
  <dcterms:created xsi:type="dcterms:W3CDTF">2015-02-09T04:27:01Z</dcterms:created>
  <dcterms:modified xsi:type="dcterms:W3CDTF">2015-09-15T06:45:54Z</dcterms:modified>
</cp:coreProperties>
</file>