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4" r:id="rId7"/>
    <p:sldId id="260" r:id="rId8"/>
    <p:sldId id="265" r:id="rId9"/>
    <p:sldId id="261" r:id="rId10"/>
    <p:sldId id="267" r:id="rId11"/>
    <p:sldId id="262" r:id="rId12"/>
    <p:sldId id="271" r:id="rId13"/>
    <p:sldId id="268" r:id="rId14"/>
    <p:sldId id="266" r:id="rId15"/>
    <p:sldId id="26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82000" cy="3581400"/>
          </a:xfrm>
        </p:spPr>
        <p:txBody>
          <a:bodyPr anchor="t">
            <a:noAutofit/>
          </a:bodyPr>
          <a:lstStyle/>
          <a:p>
            <a:pPr algn="ctr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Мурманский государственный гуманитарный университет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Учебная дисциплина: Педагогика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Дидактическая единица: 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История образования и педагогической мысли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Презентация на тему: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«Отечественная педагогическая наука после Второй мировой войны»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114800"/>
            <a:ext cx="7772400" cy="13716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Автор-составитель: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Чурилова  Вероника Александровна,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студентка 2 курса бакалавриата,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направление «Начальное образование»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2800" y="5791200"/>
            <a:ext cx="231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Мурманск 2015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8534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		Такие работы, как «Наглядность и 					активизация учащихся в обучении» Леонида 				Владимировича </a:t>
            </a:r>
            <a:r>
              <a:rPr lang="ru-RU" dirty="0" err="1" smtClean="0"/>
              <a:t>Занкова</a:t>
            </a:r>
            <a:r>
              <a:rPr lang="ru-RU" dirty="0" smtClean="0"/>
              <a:t> (1901–1977), 				«Психология обучения младшего школьника» 			Даниила Борисовича </a:t>
            </a:r>
            <a:r>
              <a:rPr lang="ru-RU" dirty="0" err="1" smtClean="0"/>
              <a:t>Эльконина</a:t>
            </a:r>
            <a:r>
              <a:rPr lang="ru-RU" dirty="0" smtClean="0"/>
              <a:t> (1904–1984) 			«Проблемы развивающего обучения» 				Василия Васильевича Давыдова (1930 – 				1999), продолжают оставаться актуальными 				и пользуются популярностью как у 					исследователей, так и у педагогов-					практиков. В них были раскрыты </a:t>
            </a:r>
            <a:r>
              <a:rPr lang="ru-RU" dirty="0" err="1" smtClean="0"/>
              <a:t>психолого</a:t>
            </a:r>
            <a:r>
              <a:rPr lang="ru-RU" dirty="0" smtClean="0"/>
              <a:t>-				педагогические закономерности </a:t>
            </a:r>
          </a:p>
          <a:p>
            <a:r>
              <a:rPr lang="ru-RU" dirty="0" smtClean="0"/>
              <a:t>			влияния процесса обучения на</a:t>
            </a:r>
          </a:p>
          <a:p>
            <a:r>
              <a:rPr lang="ru-RU" dirty="0" smtClean="0"/>
              <a:t>			развитие и воспитание личности, </a:t>
            </a:r>
          </a:p>
          <a:p>
            <a:r>
              <a:rPr lang="ru-RU" dirty="0" smtClean="0"/>
              <a:t>			предложены и обоснованы 						подходы к отбору содержания и </a:t>
            </a:r>
          </a:p>
          <a:p>
            <a:r>
              <a:rPr lang="ru-RU" dirty="0" smtClean="0"/>
              <a:t>			организации полноценного </a:t>
            </a:r>
          </a:p>
          <a:p>
            <a:r>
              <a:rPr lang="ru-RU" dirty="0" smtClean="0"/>
              <a:t>			обучения младших школьников.</a:t>
            </a: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2133600" cy="2510118"/>
          </a:xfrm>
          <a:prstGeom prst="rect">
            <a:avLst/>
          </a:prstGeom>
        </p:spPr>
      </p:pic>
      <p:pic>
        <p:nvPicPr>
          <p:cNvPr id="4" name="Рисунок 3" descr="elk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429000"/>
            <a:ext cx="2133600" cy="2667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1" y="2895600"/>
            <a:ext cx="1981199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Л.В.Занков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6172200"/>
            <a:ext cx="4935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Д.Б. </a:t>
            </a:r>
            <a:r>
              <a:rPr lang="ru-RU" b="1" dirty="0" err="1" smtClean="0"/>
              <a:t>Эльконин</a:t>
            </a:r>
            <a:endParaRPr lang="ru-RU" dirty="0"/>
          </a:p>
        </p:txBody>
      </p:sp>
      <p:pic>
        <p:nvPicPr>
          <p:cNvPr id="7" name="Рисунок 6" descr="obuchenie-teori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3505200"/>
            <a:ext cx="1759347" cy="23622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934200" y="609600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В.В. Давыдов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533400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	</a:t>
            </a:r>
            <a:r>
              <a:rPr lang="ru-RU" sz="2200" dirty="0" smtClean="0"/>
              <a:t>В педагогике послевоенного периода имели место исследования в области проблемного и программированного обучения. В 60–70-х гг. пользовались популярностью такие работы, как «Проблемное обучение» И.Я. </a:t>
            </a:r>
            <a:r>
              <a:rPr lang="ru-RU" sz="2200" dirty="0" err="1" smtClean="0"/>
              <a:t>Лернера</a:t>
            </a:r>
            <a:r>
              <a:rPr lang="ru-RU" sz="2200" dirty="0" smtClean="0"/>
              <a:t>, «Проблемное обучение. Основные вопросы теории» М.И. </a:t>
            </a:r>
            <a:r>
              <a:rPr lang="ru-RU" sz="2200" dirty="0" err="1" smtClean="0"/>
              <a:t>Махмутова</a:t>
            </a:r>
            <a:r>
              <a:rPr lang="ru-RU" sz="2200" dirty="0" smtClean="0"/>
              <a:t>, «Теоретические проблемы программированного обучения» Н.Ф. Талызиной и др.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</a:t>
            </a:r>
          </a:p>
        </p:txBody>
      </p:sp>
      <p:pic>
        <p:nvPicPr>
          <p:cNvPr id="3" name="Рисунок 2" descr="Фото_Талызина_Н.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429000"/>
            <a:ext cx="3886200" cy="27363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28800" y="5638800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Н.Ф. Талызина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534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 smtClean="0"/>
              <a:t>Российскими </a:t>
            </a:r>
            <a:r>
              <a:rPr lang="ru-RU" sz="2000" dirty="0" smtClean="0"/>
              <a:t>учеными были разработаны оригинальные </a:t>
            </a:r>
            <a:r>
              <a:rPr lang="ru-RU" sz="2000" dirty="0" smtClean="0"/>
              <a:t>концепции </a:t>
            </a:r>
            <a:r>
              <a:rPr lang="ru-RU" sz="2000" dirty="0" smtClean="0"/>
              <a:t>образования. Одна из них - концепция общего среднего </a:t>
            </a:r>
            <a:r>
              <a:rPr lang="ru-RU" sz="2000" dirty="0" smtClean="0"/>
              <a:t>образования</a:t>
            </a:r>
            <a:r>
              <a:rPr lang="ru-RU" sz="2000" dirty="0" smtClean="0"/>
              <a:t> </a:t>
            </a:r>
            <a:r>
              <a:rPr lang="ru-RU" sz="2000" i="1" dirty="0" smtClean="0"/>
              <a:t>(</a:t>
            </a:r>
            <a:r>
              <a:rPr lang="ru-RU" sz="2000" i="1" dirty="0" err="1" smtClean="0"/>
              <a:t>Володар</a:t>
            </a:r>
            <a:r>
              <a:rPr lang="ru-RU" sz="2000" i="1" dirty="0" smtClean="0"/>
              <a:t> Викторович Краевский </a:t>
            </a:r>
            <a:r>
              <a:rPr lang="ru-RU" sz="2000" dirty="0" smtClean="0"/>
              <a:t>(род. 1926 г.),</a:t>
            </a:r>
            <a:r>
              <a:rPr lang="ru-RU" sz="2000" i="1" dirty="0" smtClean="0"/>
              <a:t>Исаак </a:t>
            </a:r>
            <a:r>
              <a:rPr lang="ru-RU" sz="2000" i="1" dirty="0" smtClean="0"/>
              <a:t>Яковлевич </a:t>
            </a:r>
            <a:r>
              <a:rPr lang="ru-RU" sz="2000" i="1" dirty="0" err="1" smtClean="0"/>
              <a:t>Лернер</a:t>
            </a:r>
            <a:r>
              <a:rPr lang="ru-RU" sz="2000" i="1" dirty="0" smtClean="0"/>
              <a:t> </a:t>
            </a:r>
            <a:r>
              <a:rPr lang="ru-RU" sz="2000" dirty="0" smtClean="0"/>
              <a:t>(1917-1997),</a:t>
            </a:r>
            <a:r>
              <a:rPr lang="ru-RU" sz="2000" i="1" dirty="0" err="1" smtClean="0"/>
              <a:t>Мuxаuл</a:t>
            </a:r>
            <a:r>
              <a:rPr lang="ru-RU" sz="2000" i="1" dirty="0" smtClean="0"/>
              <a:t> Николаевич </a:t>
            </a:r>
            <a:r>
              <a:rPr lang="ru-RU" sz="2000" i="1" dirty="0" err="1" smtClean="0"/>
              <a:t>Скаткин</a:t>
            </a:r>
            <a:r>
              <a:rPr lang="ru-RU" sz="2000" i="1" dirty="0" smtClean="0"/>
              <a:t> </a:t>
            </a:r>
            <a:r>
              <a:rPr lang="ru-RU" sz="2000" dirty="0" smtClean="0"/>
              <a:t>(1900-1991). Глобальная цель обучения рассматривается ими прежде всего как усвоение подрастающими поколениями основ социального опыта: 1) знания о природе, обществе, технике, человеке, способах деятельности; 2) осуществления известных способов деятельности (развитие навыков и умений); 3) творческой деятельности; 4) </a:t>
            </a:r>
            <a:r>
              <a:rPr lang="ru-RU" sz="2000" dirty="0" smtClean="0"/>
              <a:t>эмоционально-ценностного </a:t>
            </a:r>
            <a:r>
              <a:rPr lang="ru-RU" sz="2000" dirty="0" smtClean="0"/>
              <a:t>отношения к миру и деятельности. Главным в содержании образования назывался социальный заказ, который нужно переводить на язык педагогики. Для этого строится сначала общее теоретическое представление о содержании образования, затем представление об уровне учебного предмета и, наконец, </a:t>
            </a:r>
            <a:r>
              <a:rPr lang="ru-RU" sz="2000" dirty="0" smtClean="0"/>
              <a:t>представление </a:t>
            </a:r>
            <a:r>
              <a:rPr lang="ru-RU" sz="2000" dirty="0" smtClean="0"/>
              <a:t>об уровне учебного материала</a:t>
            </a:r>
            <a:r>
              <a:rPr lang="ru-RU" sz="2000" dirty="0" smtClean="0"/>
              <a:t>. Таким образом, содержание образования реально существует лишь в процессе обучения.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04800"/>
            <a:ext cx="8458200" cy="2938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	Следует заметить, что при использовании педагогической литературы советского периода, включая его послевоенный этап, необходимо еще раз напомнить о ее крайней </a:t>
            </a:r>
            <a:r>
              <a:rPr lang="ru-RU" sz="2000" dirty="0" err="1" smtClean="0"/>
              <a:t>политизированности</a:t>
            </a:r>
            <a:r>
              <a:rPr lang="ru-RU" sz="2000" dirty="0" smtClean="0"/>
              <a:t> и </a:t>
            </a:r>
            <a:r>
              <a:rPr lang="ru-RU" sz="2000" dirty="0" err="1" smtClean="0"/>
              <a:t>идеологизированности</a:t>
            </a:r>
            <a:r>
              <a:rPr lang="ru-RU" sz="2000" dirty="0" smtClean="0"/>
              <a:t>, что находило отражение как в отборе фактического материала, так и в его интерпретациях. Многие оценочные суждения, трактовки причинно-следственных связей явлений, определения, термины и т.д. могут быть сильно искажены и не соответствовать более поздним представлениям. </a:t>
            </a:r>
            <a:endParaRPr lang="ru-RU" sz="2000" dirty="0"/>
          </a:p>
        </p:txBody>
      </p:sp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124200"/>
            <a:ext cx="2353991" cy="3350514"/>
          </a:xfrm>
          <a:prstGeom prst="rect">
            <a:avLst/>
          </a:prstGeom>
        </p:spPr>
      </p:pic>
      <p:pic>
        <p:nvPicPr>
          <p:cNvPr id="4" name="Рисунок 3" descr="755407_orig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200400"/>
            <a:ext cx="5581650" cy="324976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609599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200" dirty="0" smtClean="0"/>
              <a:t>На рубеже веков сложно не только оценить, но и просто перечислить течения, наметившиеся в отечественной педагогике в последнем десятилетии XX в. Проблема заключается в том, что эти направления развития педагогики только начали формироваться, и говорить об их особенностях пока рано. Но процесс этот продолжается с нарастающей силой. Логика развития педагогической науки в России в XXI в., скорее всего, будет совпадать с той, которая займет превалирующее положение в мире.</a:t>
            </a:r>
            <a:br>
              <a:rPr lang="ru-RU" sz="2200" dirty="0" smtClean="0"/>
            </a:br>
            <a:r>
              <a:rPr lang="ru-RU" sz="2200" dirty="0" smtClean="0"/>
              <a:t>	Общие устремления к миру, гуманности и открытости несомненно повлияют на цели воспитания, его теорию и практику.</a:t>
            </a:r>
            <a:endParaRPr lang="ru-RU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81000"/>
            <a:ext cx="8458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200" dirty="0" smtClean="0"/>
              <a:t>Педагогика накопила немалый научный потенциал, который необходимо использовать как в дальнейших исследованиях, так и в практике обучения и воспитания. Образование как важное направление социальной деятельности человека, воспитание и обучение как профессиональная деятельность специалистов требуют развития научных основ.</a:t>
            </a:r>
            <a:endParaRPr lang="ru-RU" sz="2200" dirty="0"/>
          </a:p>
        </p:txBody>
      </p:sp>
      <p:pic>
        <p:nvPicPr>
          <p:cNvPr id="3" name="Рисунок 2" descr="5430fac72395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819400"/>
            <a:ext cx="5715000" cy="363616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609600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Источники: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990600"/>
            <a:ext cx="8153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dirty="0" smtClean="0"/>
              <a:t>Пискунов </a:t>
            </a:r>
            <a:r>
              <a:rPr lang="ru-RU" dirty="0" smtClean="0"/>
              <a:t>А.И. История педагогики и образования. </a:t>
            </a:r>
            <a:r>
              <a:rPr lang="en-US" dirty="0" smtClean="0"/>
              <a:t>// </a:t>
            </a:r>
            <a:r>
              <a:rPr lang="ru-RU" dirty="0" smtClean="0"/>
              <a:t>Пискунов А.И. – 2-е изд., </a:t>
            </a:r>
            <a:r>
              <a:rPr lang="ru-RU" dirty="0" err="1" smtClean="0"/>
              <a:t>испр</a:t>
            </a:r>
            <a:r>
              <a:rPr lang="ru-RU" dirty="0" smtClean="0"/>
              <a:t>. и </a:t>
            </a:r>
            <a:r>
              <a:rPr lang="ru-RU" dirty="0" err="1" smtClean="0"/>
              <a:t>дополн</a:t>
            </a:r>
            <a:r>
              <a:rPr lang="ru-RU" dirty="0" smtClean="0"/>
              <a:t>. – М.: ТЦ Сфера, 2005. – </a:t>
            </a:r>
            <a:r>
              <a:rPr lang="ru-RU" dirty="0" smtClean="0"/>
              <a:t>512 с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Джуринский А.Н. История педагогики и образования. </a:t>
            </a:r>
            <a:r>
              <a:rPr lang="en-US" dirty="0" smtClean="0"/>
              <a:t>//</a:t>
            </a:r>
            <a:r>
              <a:rPr lang="ru-RU" dirty="0" smtClean="0"/>
              <a:t> А.Н. Джуринский. – М.: </a:t>
            </a:r>
            <a:r>
              <a:rPr lang="ru-RU" dirty="0" err="1" smtClean="0"/>
              <a:t>Гуманитар</a:t>
            </a:r>
            <a:r>
              <a:rPr lang="ru-RU" dirty="0" smtClean="0"/>
              <a:t>. изд. Центр ВЛАДОС, 2010. – 400с. – (Учебник для вузов).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457200"/>
            <a:ext cx="8534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		</a:t>
            </a:r>
            <a:r>
              <a:rPr lang="ru-RU" dirty="0" err="1" smtClean="0"/>
              <a:t>Идеологизация</a:t>
            </a:r>
            <a:r>
              <a:rPr lang="ru-RU" dirty="0" smtClean="0"/>
              <a:t> и политизация педагогической 		науки,  начавшиеся еще в первые годы советской 			власти в России, продолжали 	развиваться и в 			послевоенные годы.</a:t>
            </a:r>
          </a:p>
          <a:p>
            <a:r>
              <a:rPr lang="ru-RU" dirty="0" smtClean="0"/>
              <a:t>			Большое внимание в послевоенный период 			уделялось созданию обобщающих педагогических 	       </a:t>
            </a:r>
            <a:r>
              <a:rPr lang="ru-RU" sz="1100" b="1" dirty="0" err="1" smtClean="0"/>
              <a:t>И.А.Каиров</a:t>
            </a:r>
            <a:r>
              <a:rPr lang="ru-RU" dirty="0" smtClean="0"/>
              <a:t>	трудов. К ним можно отнести работы Николая 			Кирилловича Гончарова (1896–1955) «Основы педагогики» и «Вопросы педагогики», работы Ивана Андреевича </a:t>
            </a:r>
            <a:r>
              <a:rPr lang="ru-RU" dirty="0" err="1" smtClean="0"/>
              <a:t>Каирова</a:t>
            </a:r>
            <a:r>
              <a:rPr lang="ru-RU" dirty="0" smtClean="0"/>
              <a:t> (1893–1978) «Современные проблемы педагогической науки и роль научных исследований», его учебник «Педагогика», первое издание которого вышло еще в предвоенные годы, книга Ф.Ф. Королева и В.Е. </a:t>
            </a:r>
            <a:r>
              <a:rPr lang="ru-RU" dirty="0" err="1" smtClean="0"/>
              <a:t>Гмурмана</a:t>
            </a:r>
            <a:r>
              <a:rPr lang="ru-RU" dirty="0" smtClean="0"/>
              <a:t> «Общие основы педагогики», «Школоведение» под редакцией А.Н. </a:t>
            </a:r>
            <a:r>
              <a:rPr lang="ru-RU" dirty="0" err="1" smtClean="0"/>
              <a:t>Волковского</a:t>
            </a:r>
            <a:r>
              <a:rPr lang="ru-RU" dirty="0" smtClean="0"/>
              <a:t>, учебники по педагогике И.Т. </a:t>
            </a:r>
            <a:r>
              <a:rPr lang="ru-RU" dirty="0" err="1" smtClean="0"/>
              <a:t>Огородникова</a:t>
            </a:r>
            <a:r>
              <a:rPr lang="ru-RU" dirty="0" smtClean="0"/>
              <a:t>, Т.А. Ильиной и многие другие труды, пополнившие фонд педагогической литературы. Значение этих работ заключалось в том, что в них систематизировалось все то, что было накоплено советской педагогической наукой в предыдущий период.</a:t>
            </a:r>
            <a:endParaRPr lang="ru-RU" dirty="0"/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1295400" cy="18662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81000"/>
            <a:ext cx="838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В области дидактики широкую известность получили работы, систематизировавшие педагогические представления о содержании и процессе обучения и образования. Вышли в свет такие капитальные труды, как «Дидактика» 	Михаила Александровича Данилова (1899–1973) и Бориса Петровича Есипова (1894–1967), «Дидактика» под редакцией Б.П. Есипова и его книга «Самостоятельная работа учащихся на уроках».</a:t>
            </a:r>
            <a:endParaRPr lang="ru-RU" dirty="0"/>
          </a:p>
        </p:txBody>
      </p:sp>
      <p:pic>
        <p:nvPicPr>
          <p:cNvPr id="3" name="Рисунок 2" descr="esip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743200"/>
            <a:ext cx="1841459" cy="2826639"/>
          </a:xfrm>
          <a:prstGeom prst="rect">
            <a:avLst/>
          </a:prstGeom>
        </p:spPr>
      </p:pic>
      <p:pic>
        <p:nvPicPr>
          <p:cNvPr id="6" name="Рисунок 5" descr="thumb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667000"/>
            <a:ext cx="1905000" cy="3089189"/>
          </a:xfrm>
          <a:prstGeom prst="rect">
            <a:avLst/>
          </a:prstGeom>
        </p:spPr>
      </p:pic>
      <p:pic>
        <p:nvPicPr>
          <p:cNvPr id="7" name="Рисунок 6" descr="thum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2667000"/>
            <a:ext cx="1828800" cy="301450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657600" y="5715000"/>
            <a:ext cx="15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Е.Б.Есипов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474345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 smtClean="0"/>
              <a:t>Такие работы Михаила Николаевича </a:t>
            </a:r>
            <a:r>
              <a:rPr lang="ru-RU" sz="2000" dirty="0" err="1" smtClean="0"/>
              <a:t>Скаткина</a:t>
            </a:r>
            <a:r>
              <a:rPr lang="ru-RU" sz="2000" dirty="0" smtClean="0"/>
              <a:t>(1900– 1991), как «Совершенствование процесса обучения», «Дидактика средней школы» и «Проблемы современной дидактики». Эти и многие	другие работы оказали существенное влияние на развитие педагогики в нашей 			стране. На их основе создавалась 			учебная литература, намечались 				программы дальнейших научных 				исследований, получили 					теоретический фундамент разработки 			в области частных методик 				преподавания различных предметов. </a:t>
            </a:r>
            <a:endParaRPr lang="ru-RU" sz="2000" dirty="0"/>
          </a:p>
        </p:txBody>
      </p:sp>
      <p:pic>
        <p:nvPicPr>
          <p:cNvPr id="3" name="Рисунок 2" descr="Скаткин_Михаил_Николаеви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09800"/>
            <a:ext cx="2667000" cy="37024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52800" y="5486400"/>
            <a:ext cx="193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М.Н.Скаткин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914400"/>
            <a:ext cx="8077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200" dirty="0" smtClean="0"/>
              <a:t>Нельзя не обратить внимания на возросший в послевоенные годы интерес к истории педагогики и школы. Особое значение в это время имело создание серии книг по истории педагогики, охвативших временной период от древнейших времен до середины 80-х гг. XX в. Стремление составить наиболее полное представление о процессе развития школы и педагогики отвечало общей тенденции развития российской педагогической науки в послевоенный период. В отличие от аналогичных работ предвоенного периода нельзя не отметить фундаментальности и тщательности в решении научных задач. </a:t>
            </a:r>
          </a:p>
          <a:p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81000"/>
            <a:ext cx="8382000" cy="3769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Не менее значимым событием был выход в свет серии «Антологий педагогической мысли народов СССР» (1985–1990) с древнейших времен до начала XX в., включивших в себя наиболее важные произведения отечественных педагогов, мыслителей и уникальные документы. </a:t>
            </a:r>
          </a:p>
          <a:p>
            <a:r>
              <a:rPr lang="ru-RU" dirty="0" smtClean="0"/>
              <a:t>	В послевоенный период российскими педагогами была проведена колоссальная работа по сохранению педагогического наследия прошлого. Впервые вышли в свет собрания сочинений К.Д.Ушинского, П.Ф. Лесгафта, С.Т. </a:t>
            </a:r>
            <a:r>
              <a:rPr lang="ru-RU" dirty="0" err="1" smtClean="0"/>
              <a:t>Шацкого</a:t>
            </a:r>
            <a:r>
              <a:rPr lang="ru-RU" dirty="0" smtClean="0"/>
              <a:t>, А.С. Макаренко и др.</a:t>
            </a:r>
            <a:br>
              <a:rPr lang="ru-RU" dirty="0" smtClean="0"/>
            </a:br>
            <a:r>
              <a:rPr lang="ru-RU" dirty="0" smtClean="0"/>
              <a:t>	В серии «Педагогическая библиотека» были изданы избранные труды Я.А. Коменского, Ж.-Ж. Руссо, И.Г. Песталоцци, Л.Н. Толстого, П.Ф. </a:t>
            </a:r>
            <a:r>
              <a:rPr lang="ru-RU" dirty="0" err="1" smtClean="0"/>
              <a:t>Каптерева</a:t>
            </a:r>
            <a:r>
              <a:rPr lang="ru-RU" dirty="0" smtClean="0"/>
              <a:t>, В.И. </a:t>
            </a:r>
            <a:r>
              <a:rPr lang="ru-RU" dirty="0" err="1" smtClean="0"/>
              <a:t>Водовозова</a:t>
            </a:r>
            <a:r>
              <a:rPr lang="ru-RU" dirty="0" smtClean="0"/>
              <a:t>, П.П. </a:t>
            </a:r>
            <a:r>
              <a:rPr lang="ru-RU" dirty="0" err="1" smtClean="0"/>
              <a:t>Блонского</a:t>
            </a:r>
            <a:r>
              <a:rPr lang="ru-RU" dirty="0" smtClean="0"/>
              <a:t> и многих других зарубежных и отечественных педагогов.</a:t>
            </a:r>
            <a:endParaRPr lang="ru-RU" dirty="0"/>
          </a:p>
        </p:txBody>
      </p:sp>
      <p:pic>
        <p:nvPicPr>
          <p:cNvPr id="3" name="Рисунок 2" descr="__Antologiya_pedagogicheskoj_mysli_Rossii_pervoj_poloviny_XIX_v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109722"/>
            <a:ext cx="1523999" cy="2392678"/>
          </a:xfrm>
          <a:prstGeom prst="rect">
            <a:avLst/>
          </a:prstGeom>
        </p:spPr>
      </p:pic>
      <p:pic>
        <p:nvPicPr>
          <p:cNvPr id="4" name="Рисунок 3" descr="1599ae13612a4e119b6b7556153c5f1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4114800"/>
            <a:ext cx="2133599" cy="2410846"/>
          </a:xfrm>
          <a:prstGeom prst="rect">
            <a:avLst/>
          </a:prstGeom>
        </p:spPr>
      </p:pic>
      <p:pic>
        <p:nvPicPr>
          <p:cNvPr id="5" name="Рисунок 4" descr="makarenko_7_58_b3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4038600"/>
            <a:ext cx="3813962" cy="2463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533400"/>
            <a:ext cx="8305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		  </a:t>
            </a:r>
            <a:r>
              <a:rPr lang="ru-RU" sz="2000" dirty="0" smtClean="0"/>
              <a:t>В послевоенный период российскими   			педагогами был проведен ряд 				серьезных исследований в области 			истории школы и педагогики. На их 			основе в 50–70-е гг. были 					опубликованы такие книги, как 				«Очерки по истории средней школы» 			Николая Александровича 					Константинова (1894–1958), «Очерки 			по истории средней школы в России 			второй половины XIX века» </a:t>
            </a:r>
            <a:r>
              <a:rPr lang="ru-RU" sz="2000" dirty="0" err="1" smtClean="0"/>
              <a:t>Шолома</a:t>
            </a:r>
            <a:r>
              <a:rPr lang="ru-RU" sz="2000" dirty="0" smtClean="0"/>
              <a:t> 			Израилевича Ганелина (1894 –1974),  			«Основы и система дидактики К.Д.Ушинского» Василия Яковлевича </a:t>
            </a:r>
            <a:r>
              <a:rPr lang="ru-RU" sz="2000" dirty="0" err="1" smtClean="0"/>
              <a:t>Струминского</a:t>
            </a:r>
            <a:r>
              <a:rPr lang="ru-RU" sz="2000" dirty="0" smtClean="0"/>
              <a:t> (1880–1967), «Очерки по истории начального образования в России» Н.А. Константинова и В.Я. </a:t>
            </a:r>
            <a:r>
              <a:rPr lang="ru-RU" sz="2000" dirty="0" err="1" smtClean="0"/>
              <a:t>Струминскогои</a:t>
            </a:r>
            <a:r>
              <a:rPr lang="ru-RU" sz="2000" dirty="0" smtClean="0"/>
              <a:t> др.</a:t>
            </a:r>
            <a:br>
              <a:rPr lang="ru-RU" sz="2000" dirty="0" smtClean="0"/>
            </a:br>
            <a:r>
              <a:rPr lang="ru-RU" sz="2000" dirty="0" smtClean="0"/>
              <a:t>	</a:t>
            </a:r>
            <a:endParaRPr lang="ru-RU" sz="2000" dirty="0"/>
          </a:p>
        </p:txBody>
      </p:sp>
      <p:pic>
        <p:nvPicPr>
          <p:cNvPr id="3" name="Рисунок 2" descr="Struminsky_V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609600"/>
            <a:ext cx="2438400" cy="33313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5800" y="40386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err="1" smtClean="0"/>
              <a:t>В.Я.Струминский</a:t>
            </a:r>
            <a:endParaRPr lang="ru-RU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457200"/>
            <a:ext cx="8382000" cy="5784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 smtClean="0"/>
              <a:t>После второй мировой войны в России внимание ученых привлек проблемный подход к историко-педагогическим исследованиям. Проблемный подход в отличие от биографического, сводившегося чаще всего к пересказу педагогических взглядов отдельных педагогов, мыслителей, а то и просто общественных деятелей и частных лиц, потребовал от исследователей целостного анализа научных проблем. Результаты такого исследования имеют несравнимо более высокую научную значимость. 		Можно назвать такие работы, как «Теория и 		практика трудовой школы в Германии» А.И. 		Пискунова, «Трудовое обучение в Англии» 		К.И. </a:t>
            </a:r>
            <a:r>
              <a:rPr lang="ru-RU" sz="2000" dirty="0" err="1" smtClean="0"/>
              <a:t>Салимовой</a:t>
            </a:r>
            <a:r>
              <a:rPr lang="ru-RU" sz="2000" dirty="0" smtClean="0"/>
              <a:t>, «Школа и педагогика США до 		Второй мировой войны» Л.Н. Гончарова, 		«Теория образования в России начала XX 		века» С.Ф. Егорова и большое количество 		диссертационных исследований проблемного 		характера.</a:t>
            </a:r>
            <a:endParaRPr lang="ru-RU" sz="2000" dirty="0"/>
          </a:p>
        </p:txBody>
      </p:sp>
      <p:pic>
        <p:nvPicPr>
          <p:cNvPr id="3" name="Рисунок 2" descr="piskun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352800"/>
            <a:ext cx="1752600" cy="244195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1000" y="5943600"/>
            <a:ext cx="18758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А.И. Пискунов</a:t>
            </a:r>
            <a:endParaRPr lang="ru-RU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	</a:t>
            </a:r>
            <a:endParaRPr lang="ru-RU" sz="1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5334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</a:t>
            </a:r>
            <a:r>
              <a:rPr lang="ru-RU" sz="2000" dirty="0" smtClean="0"/>
              <a:t>В российской педагогике второй половины </a:t>
            </a:r>
            <a:r>
              <a:rPr lang="ru-RU" sz="2000" dirty="0" err="1" smtClean="0"/>
              <a:t>XXв</a:t>
            </a:r>
            <a:r>
              <a:rPr lang="ru-RU" sz="2000" dirty="0" smtClean="0"/>
              <a:t>. разрабатывались и новые для данного периода проблемы. Так, широкое распространение приобрели исследования в области развивающего и воспитывающего обучения. Идея совершенствования обучения как средства воспитания и развития ребенка давно вошла в число  наиболее распространенных в педагогике, но в нашей стране она приобрела новое звучание применительно к дидактике начальной школы. </a:t>
            </a:r>
            <a:endParaRPr lang="ru-RU" sz="2000" dirty="0"/>
          </a:p>
        </p:txBody>
      </p:sp>
      <p:pic>
        <p:nvPicPr>
          <p:cNvPr id="4" name="Рисунок 3" descr="200625-89cfe6eecc7a79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200400"/>
            <a:ext cx="4572000" cy="27813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758</TotalTime>
  <Words>100</Words>
  <Application>Microsoft Office PowerPoint</Application>
  <PresentationFormat>Экран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Мурманский государственный гуманитарный университет Учебная дисциплина: Педагогика Дидактическая единица:  История образования и педагогической мысли  Презентация на тему: «Отечественная педагогическая наука после Второй мировой войны»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53</cp:revision>
  <dcterms:created xsi:type="dcterms:W3CDTF">2006-08-16T00:00:00Z</dcterms:created>
  <dcterms:modified xsi:type="dcterms:W3CDTF">2015-09-20T12:17:57Z</dcterms:modified>
</cp:coreProperties>
</file>