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Lst>
  <p:sldSz cx="9144000" cy="6858000" type="screen4x3"/>
  <p:notesSz cx="6858000" cy="9144000"/>
  <p:defaultTex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vl6pPr>
      <a:defRPr>
        <a:latin typeface="+mj-lt"/>
        <a:ea typeface="+mj-ea"/>
        <a:cs typeface="+mj-cs"/>
        <a:sym typeface="Helvetica"/>
      </a:defRPr>
    </a:lvl6pPr>
    <a:lvl7pPr>
      <a:defRPr>
        <a:latin typeface="+mj-lt"/>
        <a:ea typeface="+mj-ea"/>
        <a:cs typeface="+mj-cs"/>
        <a:sym typeface="Helvetica"/>
      </a:defRPr>
    </a:lvl7pPr>
    <a:lvl8pPr>
      <a:defRPr>
        <a:latin typeface="+mj-lt"/>
        <a:ea typeface="+mj-ea"/>
        <a:cs typeface="+mj-cs"/>
        <a:sym typeface="Helvetica"/>
      </a:defRPr>
    </a:lvl8pPr>
    <a:lvl9pPr>
      <a:defRPr>
        <a:latin typeface="+mj-lt"/>
        <a:ea typeface="+mj-ea"/>
        <a:cs typeface="+mj-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a:tcStyle>
        <a:tcBdr/>
        <a:fill>
          <a:solidFill>
            <a:srgbClr val="F3F9F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a:tcStyle>
        <a:tcBdr/>
        <a:fill>
          <a:solidFill>
            <a:srgbClr val="F3F9F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CF821DB8-F4EB-4A41-A1BA-3FCAFE7338EE}"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33BA23B1-9221-436E-865A-0063620EA4FD}"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BE0E3"/>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BBE0E3"/>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rot="0"/>
          <a:lstStyle/>
          <a:p>
            <a:pPr lvl="0">
              <a:defRPr sz="2000" b="1" i="0" u="none" strike="noStrike">
                <a:solidFill>
                  <a:srgbClr val="000000"/>
                </a:solidFill>
                <a:effectLst/>
                <a:latin typeface="Arial"/>
              </a:defRPr>
            </a:pPr>
            <a:r>
              <a:rPr lang="ru-RU" sz="2000" b="1" i="0" u="none" strike="noStrike">
                <a:solidFill>
                  <a:srgbClr val="000000"/>
                </a:solidFill>
                <a:effectLst/>
                <a:latin typeface="Arial"/>
              </a:rPr>
              <a:t>Процент встречаемости людьми математических задач в литературных произведениях</a:t>
            </a:r>
          </a:p>
        </c:rich>
      </c:tx>
      <c:layout>
        <c:manualLayout>
          <c:xMode val="edge"/>
          <c:yMode val="edge"/>
          <c:x val="5.0000000000000027E-3"/>
          <c:y val="5.0000000000000027E-3"/>
          <c:w val="0.98266900000000001"/>
          <c:h val="0.61260500000000062"/>
        </c:manualLayout>
      </c:layout>
      <c:overlay val="1"/>
      <c:spPr>
        <a:noFill/>
        <a:effectLst/>
      </c:spPr>
    </c:title>
    <c:autoTitleDeleted val="1"/>
    <c:view3D>
      <c:rotX val="50"/>
      <c:hPercent val="25"/>
      <c:depthPercent val="100"/>
      <c:perspective val="30"/>
    </c:view3D>
    <c:plotArea>
      <c:layout>
        <c:manualLayout>
          <c:layoutTarget val="inner"/>
          <c:xMode val="edge"/>
          <c:yMode val="edge"/>
          <c:x val="1.5066200000000005E-2"/>
          <c:y val="0.61260500000000062"/>
          <c:w val="0.13868"/>
          <c:h val="0.34232800000000041"/>
        </c:manualLayout>
      </c:layout>
      <c:pie3DChart>
        <c:ser>
          <c:idx val="0"/>
          <c:order val="0"/>
          <c:tx>
            <c:strRef>
              <c:f>Sheet1!$A$2</c:f>
              <c:strCache>
                <c:ptCount val="1"/>
                <c:pt idx="0">
                  <c:v>Круговая 1</c:v>
                </c:pt>
              </c:strCache>
            </c:strRef>
          </c:tx>
          <c:spPr>
            <a:solidFill>
              <a:srgbClr val="BBE0E3"/>
            </a:solidFill>
            <a:ln w="12700" cap="flat">
              <a:noFill/>
              <a:miter lim="400000"/>
            </a:ln>
            <a:effectLst/>
          </c:spPr>
          <c:explosion val="25"/>
          <c:dPt>
            <c:idx val="1"/>
            <c:spPr>
              <a:solidFill>
                <a:srgbClr val="333399"/>
              </a:solidFill>
              <a:ln w="12700" cap="flat">
                <a:noFill/>
                <a:miter lim="400000"/>
              </a:ln>
              <a:effectLst/>
            </c:spPr>
          </c:dPt>
          <c:cat>
            <c:strRef>
              <c:f>Sheet1!$B$1:$C$1</c:f>
              <c:strCache>
                <c:ptCount val="2"/>
                <c:pt idx="0">
                  <c:v>70 % замечают математические задачи при чтении</c:v>
                </c:pt>
                <c:pt idx="1">
                  <c:v>30 % не замечают математические задачи при чтении</c:v>
                </c:pt>
              </c:strCache>
            </c:strRef>
          </c:cat>
          <c:val>
            <c:numRef>
              <c:f>Sheet1!$B$2:$C$2</c:f>
              <c:numCache>
                <c:formatCode>General</c:formatCode>
                <c:ptCount val="2"/>
                <c:pt idx="0">
                  <c:v>70</c:v>
                </c:pt>
                <c:pt idx="1">
                  <c:v>30</c:v>
                </c:pt>
              </c:numCache>
            </c:numRef>
          </c:val>
        </c:ser>
      </c:pie3DChart>
      <c:spPr>
        <a:noFill/>
        <a:ln w="12700" cap="flat">
          <a:noFill/>
          <a:miter lim="400000"/>
        </a:ln>
        <a:effectLst/>
      </c:spPr>
    </c:plotArea>
    <c:legend>
      <c:legendPos val="r"/>
      <c:layout>
        <c:manualLayout>
          <c:xMode val="edge"/>
          <c:yMode val="edge"/>
          <c:x val="0.27535100000000001"/>
          <c:y val="0.42746900000000015"/>
          <c:w val="0.72464900000000065"/>
          <c:h val="0.14329200000000009"/>
        </c:manualLayout>
      </c:layout>
      <c:overlay val="1"/>
      <c:spPr>
        <a:noFill/>
        <a:ln w="12700" cap="flat">
          <a:solidFill>
            <a:srgbClr val="000000"/>
          </a:solidFill>
          <a:prstDash val="solid"/>
          <a:bevel/>
        </a:ln>
        <a:effectLst/>
      </c:spPr>
      <c:txPr>
        <a:bodyPr/>
        <a:lstStyle/>
        <a:p>
          <a:pPr lvl="0">
            <a:defRPr sz="2000" b="1" i="0" u="none" strike="noStrike">
              <a:solidFill>
                <a:srgbClr val="000000"/>
              </a:solidFill>
              <a:effectLst/>
              <a:latin typeface="Arial"/>
            </a:defRPr>
          </a:pPr>
          <a:endParaRPr lang="ru-RU"/>
        </a:p>
      </c:txPr>
    </c:legend>
    <c:dispBlanksAs val="zero"/>
  </c:chart>
  <c:spPr>
    <a:noFill/>
    <a:ln>
      <a:noFill/>
    </a:ln>
    <a:effectLst/>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6553200" y="6245225"/>
            <a:ext cx="2133600" cy="288822"/>
          </a:xfrm>
          <a:prstGeom prst="rect">
            <a:avLst/>
          </a:prstGeom>
          <a:ln w="12700">
            <a:miter lim="400000"/>
          </a:ln>
        </p:spPr>
        <p:txBody>
          <a:bodyPr lIns="45718" tIns="45718" rIns="45718" bIns="45718">
            <a:spAutoFit/>
          </a:bodyPr>
          <a:lstStyle>
            <a:lvl1pPr algn="r">
              <a:defRPr sz="1400">
                <a:latin typeface="Arial"/>
                <a:ea typeface="Arial"/>
                <a:cs typeface="Arial"/>
                <a:sym typeface="Arial"/>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ctr">
        <a:defRPr sz="4400">
          <a:latin typeface="Arial"/>
          <a:ea typeface="Arial"/>
          <a:cs typeface="Arial"/>
          <a:sym typeface="Arial"/>
        </a:defRPr>
      </a:lvl1pPr>
      <a:lvl2pPr algn="ctr">
        <a:defRPr sz="4400">
          <a:latin typeface="Arial"/>
          <a:ea typeface="Arial"/>
          <a:cs typeface="Arial"/>
          <a:sym typeface="Arial"/>
        </a:defRPr>
      </a:lvl2pPr>
      <a:lvl3pPr algn="ctr">
        <a:defRPr sz="4400">
          <a:latin typeface="Arial"/>
          <a:ea typeface="Arial"/>
          <a:cs typeface="Arial"/>
          <a:sym typeface="Arial"/>
        </a:defRPr>
      </a:lvl3pPr>
      <a:lvl4pPr algn="ctr">
        <a:defRPr sz="4400">
          <a:latin typeface="Arial"/>
          <a:ea typeface="Arial"/>
          <a:cs typeface="Arial"/>
          <a:sym typeface="Arial"/>
        </a:defRPr>
      </a:lvl4pPr>
      <a:lvl5pPr algn="ctr">
        <a:defRPr sz="4400">
          <a:latin typeface="Arial"/>
          <a:ea typeface="Arial"/>
          <a:cs typeface="Arial"/>
          <a:sym typeface="Arial"/>
        </a:defRPr>
      </a:lvl5pPr>
      <a:lvl6pPr algn="ctr">
        <a:defRPr sz="4400">
          <a:latin typeface="Arial"/>
          <a:ea typeface="Arial"/>
          <a:cs typeface="Arial"/>
          <a:sym typeface="Arial"/>
        </a:defRPr>
      </a:lvl6pPr>
      <a:lvl7pPr algn="ctr">
        <a:defRPr sz="4400">
          <a:latin typeface="Arial"/>
          <a:ea typeface="Arial"/>
          <a:cs typeface="Arial"/>
          <a:sym typeface="Arial"/>
        </a:defRPr>
      </a:lvl7pPr>
      <a:lvl8pPr algn="ctr">
        <a:defRPr sz="4400">
          <a:latin typeface="Arial"/>
          <a:ea typeface="Arial"/>
          <a:cs typeface="Arial"/>
          <a:sym typeface="Arial"/>
        </a:defRPr>
      </a:lvl8pPr>
      <a:lvl9pPr algn="ctr">
        <a:defRPr sz="4400">
          <a:latin typeface="Arial"/>
          <a:ea typeface="Arial"/>
          <a:cs typeface="Arial"/>
          <a:sym typeface="Arial"/>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219200" indent="-304800">
        <a:spcBef>
          <a:spcPts val="700"/>
        </a:spcBef>
        <a:buSzPct val="100000"/>
        <a:buChar char="•"/>
        <a:defRPr sz="3200">
          <a:latin typeface="Arial"/>
          <a:ea typeface="Arial"/>
          <a:cs typeface="Arial"/>
          <a:sym typeface="Arial"/>
        </a:defRPr>
      </a:lvl3pPr>
      <a:lvl4pPr marL="1737360" indent="-365760">
        <a:spcBef>
          <a:spcPts val="700"/>
        </a:spcBef>
        <a:buSzPct val="100000"/>
        <a:buChar char="–"/>
        <a:defRPr sz="3200">
          <a:latin typeface="Arial"/>
          <a:ea typeface="Arial"/>
          <a:cs typeface="Arial"/>
          <a:sym typeface="Arial"/>
        </a:defRPr>
      </a:lvl4pPr>
      <a:lvl5pPr marL="2235200" indent="-406400">
        <a:spcBef>
          <a:spcPts val="700"/>
        </a:spcBef>
        <a:buSzPct val="100000"/>
        <a:buChar char="»"/>
        <a:defRPr sz="3200">
          <a:latin typeface="Arial"/>
          <a:ea typeface="Arial"/>
          <a:cs typeface="Arial"/>
          <a:sym typeface="Arial"/>
        </a:defRPr>
      </a:lvl5pPr>
      <a:lvl6pPr marL="2692400" indent="-406400">
        <a:spcBef>
          <a:spcPts val="700"/>
        </a:spcBef>
        <a:buSzPct val="100000"/>
        <a:buChar char="•"/>
        <a:defRPr sz="3200">
          <a:latin typeface="Arial"/>
          <a:ea typeface="Arial"/>
          <a:cs typeface="Arial"/>
          <a:sym typeface="Arial"/>
        </a:defRPr>
      </a:lvl6pPr>
      <a:lvl7pPr marL="3149600" indent="-406400">
        <a:spcBef>
          <a:spcPts val="700"/>
        </a:spcBef>
        <a:buSzPct val="100000"/>
        <a:buChar char="•"/>
        <a:defRPr sz="3200">
          <a:latin typeface="Arial"/>
          <a:ea typeface="Arial"/>
          <a:cs typeface="Arial"/>
          <a:sym typeface="Arial"/>
        </a:defRPr>
      </a:lvl7pPr>
      <a:lvl8pPr marL="3606800" indent="-406400">
        <a:spcBef>
          <a:spcPts val="700"/>
        </a:spcBef>
        <a:buSzPct val="100000"/>
        <a:buChar char="•"/>
        <a:defRPr sz="3200">
          <a:latin typeface="Arial"/>
          <a:ea typeface="Arial"/>
          <a:cs typeface="Arial"/>
          <a:sym typeface="Arial"/>
        </a:defRPr>
      </a:lvl8pPr>
      <a:lvl9pPr marL="4064000" indent="-406400">
        <a:spcBef>
          <a:spcPts val="700"/>
        </a:spcBef>
        <a:buSzPct val="100000"/>
        <a:buChar char="•"/>
        <a:defRPr sz="3200">
          <a:latin typeface="Arial"/>
          <a:ea typeface="Arial"/>
          <a:cs typeface="Arial"/>
          <a:sym typeface="Arial"/>
        </a:defRPr>
      </a:lvl9pPr>
    </p:bodyStyle>
    <p:otherStyle>
      <a:lvl1pPr algn="r">
        <a:defRPr sz="1400">
          <a:solidFill>
            <a:schemeClr val="tx1"/>
          </a:solidFill>
          <a:latin typeface="+mn-lt"/>
          <a:ea typeface="+mn-ea"/>
          <a:cs typeface="+mn-cs"/>
          <a:sym typeface="Arial"/>
        </a:defRPr>
      </a:lvl1pPr>
      <a:lvl2pPr algn="r">
        <a:defRPr sz="1400">
          <a:solidFill>
            <a:schemeClr val="tx1"/>
          </a:solidFill>
          <a:latin typeface="+mn-lt"/>
          <a:ea typeface="+mn-ea"/>
          <a:cs typeface="+mn-cs"/>
          <a:sym typeface="Arial"/>
        </a:defRPr>
      </a:lvl2pPr>
      <a:lvl3pPr algn="r">
        <a:defRPr sz="1400">
          <a:solidFill>
            <a:schemeClr val="tx1"/>
          </a:solidFill>
          <a:latin typeface="+mn-lt"/>
          <a:ea typeface="+mn-ea"/>
          <a:cs typeface="+mn-cs"/>
          <a:sym typeface="Arial"/>
        </a:defRPr>
      </a:lvl3pPr>
      <a:lvl4pPr algn="r">
        <a:defRPr sz="1400">
          <a:solidFill>
            <a:schemeClr val="tx1"/>
          </a:solidFill>
          <a:latin typeface="+mn-lt"/>
          <a:ea typeface="+mn-ea"/>
          <a:cs typeface="+mn-cs"/>
          <a:sym typeface="Arial"/>
        </a:defRPr>
      </a:lvl4pPr>
      <a:lvl5pPr algn="r">
        <a:defRPr sz="1400">
          <a:solidFill>
            <a:schemeClr val="tx1"/>
          </a:solidFill>
          <a:latin typeface="+mn-lt"/>
          <a:ea typeface="+mn-ea"/>
          <a:cs typeface="+mn-cs"/>
          <a:sym typeface="Arial"/>
        </a:defRPr>
      </a:lvl5pPr>
      <a:lvl6pPr algn="r">
        <a:defRPr sz="1400">
          <a:solidFill>
            <a:schemeClr val="tx1"/>
          </a:solidFill>
          <a:latin typeface="+mn-lt"/>
          <a:ea typeface="+mn-ea"/>
          <a:cs typeface="+mn-cs"/>
          <a:sym typeface="Arial"/>
        </a:defRPr>
      </a:lvl6pPr>
      <a:lvl7pPr algn="r">
        <a:defRPr sz="1400">
          <a:solidFill>
            <a:schemeClr val="tx1"/>
          </a:solidFill>
          <a:latin typeface="+mn-lt"/>
          <a:ea typeface="+mn-ea"/>
          <a:cs typeface="+mn-cs"/>
          <a:sym typeface="Arial"/>
        </a:defRPr>
      </a:lvl7pPr>
      <a:lvl8pPr algn="r">
        <a:defRPr sz="1400">
          <a:solidFill>
            <a:schemeClr val="tx1"/>
          </a:solidFill>
          <a:latin typeface="+mn-lt"/>
          <a:ea typeface="+mn-ea"/>
          <a:cs typeface="+mn-cs"/>
          <a:sym typeface="Arial"/>
        </a:defRPr>
      </a:lvl8pPr>
      <a:lvl9pPr algn="r">
        <a:defRPr sz="14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8" name="Shape 8"/>
          <p:cNvSpPr/>
          <p:nvPr/>
        </p:nvSpPr>
        <p:spPr>
          <a:xfrm>
            <a:off x="250824" y="620711"/>
            <a:ext cx="8497890" cy="518477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ctr" defTabSz="731519"/>
            <a:endParaRPr sz="5400" dirty="0">
              <a:ln w="12192">
                <a:solidFill>
                  <a:srgbClr val="99CCFF"/>
                </a:solidFill>
              </a:ln>
              <a:solidFill>
                <a:srgbClr val="000080"/>
              </a:solidFill>
              <a:effectLst>
                <a:outerShdw blurRad="50800" dist="28736" dir="2700000" rotWithShape="0">
                  <a:srgbClr val="990000"/>
                </a:outerShdw>
              </a:effectLst>
              <a:latin typeface="Impact"/>
              <a:ea typeface="Impact"/>
              <a:cs typeface="Impact"/>
              <a:sym typeface="Impact"/>
            </a:endParaRPr>
          </a:p>
        </p:txBody>
      </p:sp>
      <p:pic>
        <p:nvPicPr>
          <p:cNvPr id="9" name="image1.png" descr="f8e6b3ba0c60"/>
          <p:cNvPicPr/>
          <p:nvPr/>
        </p:nvPicPr>
        <p:blipFill>
          <a:blip r:embed="rId2" cstate="print">
            <a:extLst/>
          </a:blip>
          <a:stretch>
            <a:fillRect/>
          </a:stretch>
        </p:blipFill>
        <p:spPr>
          <a:xfrm>
            <a:off x="0" y="115887"/>
            <a:ext cx="2354264" cy="2362201"/>
          </a:xfrm>
          <a:prstGeom prst="rect">
            <a:avLst/>
          </a:prstGeom>
          <a:ln w="12700">
            <a:miter lim="400000"/>
          </a:ln>
        </p:spPr>
      </p:pic>
      <p:sp>
        <p:nvSpPr>
          <p:cNvPr id="4" name="Прямоугольник 3"/>
          <p:cNvSpPr/>
          <p:nvPr/>
        </p:nvSpPr>
        <p:spPr>
          <a:xfrm>
            <a:off x="1785918" y="1071546"/>
            <a:ext cx="6357982" cy="1569660"/>
          </a:xfrm>
          <a:prstGeom prst="rect">
            <a:avLst/>
          </a:prstGeom>
        </p:spPr>
        <p:txBody>
          <a:bodyPr wrap="square">
            <a:spAutoFit/>
          </a:bodyPr>
          <a:lstStyle/>
          <a:p>
            <a:pPr algn="ctr"/>
            <a:r>
              <a:rPr lang="ru-RU" sz="2400" dirty="0" smtClean="0"/>
              <a:t>Презентация к исследовательской работе по математике по теме: </a:t>
            </a:r>
          </a:p>
          <a:p>
            <a:pPr algn="ctr"/>
            <a:r>
              <a:rPr lang="ru-RU" sz="2400" dirty="0" smtClean="0"/>
              <a:t>«Математические задачи в литературных произведениях»</a:t>
            </a:r>
            <a:endParaRPr lang="ru-RU" sz="2400" dirty="0"/>
          </a:p>
        </p:txBody>
      </p:sp>
      <p:sp>
        <p:nvSpPr>
          <p:cNvPr id="5" name="Прямоугольник 4"/>
          <p:cNvSpPr/>
          <p:nvPr/>
        </p:nvSpPr>
        <p:spPr>
          <a:xfrm>
            <a:off x="2286000" y="3000372"/>
            <a:ext cx="6429404" cy="2031325"/>
          </a:xfrm>
          <a:prstGeom prst="rect">
            <a:avLst/>
          </a:prstGeom>
        </p:spPr>
        <p:txBody>
          <a:bodyPr wrap="square">
            <a:spAutoFit/>
          </a:bodyPr>
          <a:lstStyle/>
          <a:p>
            <a:pPr algn="r"/>
            <a:r>
              <a:rPr lang="ru-RU" sz="1400" dirty="0" smtClean="0"/>
              <a:t>Авторы работы: </a:t>
            </a:r>
            <a:r>
              <a:rPr lang="ru-RU" sz="1400" dirty="0" err="1" smtClean="0"/>
              <a:t>Мухачева</a:t>
            </a:r>
            <a:r>
              <a:rPr lang="ru-RU" sz="1400" dirty="0" smtClean="0"/>
              <a:t> Анна,</a:t>
            </a:r>
          </a:p>
          <a:p>
            <a:pPr algn="r"/>
            <a:r>
              <a:rPr lang="ru-RU" sz="1400" dirty="0" smtClean="0"/>
              <a:t>ученица10  класса,</a:t>
            </a:r>
          </a:p>
          <a:p>
            <a:pPr algn="r"/>
            <a:r>
              <a:rPr lang="ru-RU" sz="1400" dirty="0" smtClean="0"/>
              <a:t>МБОУ СОШ № 1,</a:t>
            </a:r>
          </a:p>
          <a:p>
            <a:pPr algn="r"/>
            <a:r>
              <a:rPr lang="ru-RU" sz="1400" dirty="0" smtClean="0"/>
              <a:t>г. Архангельска</a:t>
            </a:r>
          </a:p>
          <a:p>
            <a:pPr algn="r"/>
            <a:r>
              <a:rPr lang="ru-RU" sz="1400" dirty="0" smtClean="0"/>
              <a:t>Куприянович Марина Олеговна,</a:t>
            </a:r>
          </a:p>
          <a:p>
            <a:pPr algn="r"/>
            <a:r>
              <a:rPr lang="ru-RU" sz="1400" dirty="0" smtClean="0"/>
              <a:t>учитель математики</a:t>
            </a:r>
          </a:p>
          <a:p>
            <a:pPr algn="r"/>
            <a:r>
              <a:rPr lang="ru-RU" sz="1400" dirty="0" smtClean="0"/>
              <a:t>высшей квалификационной категории,</a:t>
            </a:r>
          </a:p>
          <a:p>
            <a:pPr algn="r"/>
            <a:r>
              <a:rPr lang="ru-RU" sz="1400" dirty="0" smtClean="0"/>
              <a:t>МБОУ СШ № 1,</a:t>
            </a:r>
          </a:p>
          <a:p>
            <a:pPr algn="r"/>
            <a:r>
              <a:rPr lang="ru-RU" sz="1400" dirty="0" smtClean="0"/>
              <a:t> г. Архангельска </a:t>
            </a:r>
            <a:endParaRPr lang="ru-RU" sz="1400" dirty="0"/>
          </a:p>
        </p:txBody>
      </p:sp>
      <p:sp>
        <p:nvSpPr>
          <p:cNvPr id="6" name="TextBox 5"/>
          <p:cNvSpPr txBox="1"/>
          <p:nvPr/>
        </p:nvSpPr>
        <p:spPr>
          <a:xfrm>
            <a:off x="2786051" y="5715016"/>
            <a:ext cx="2786082"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lang="ru-RU" dirty="0" smtClean="0">
                <a:solidFill>
                  <a:srgbClr val="000000"/>
                </a:solidFill>
              </a:rPr>
              <a:t>г</a:t>
            </a:r>
            <a:r>
              <a:rPr kumimoji="0" lang="ru-RU" sz="1800" b="0" i="0" u="none" strike="noStrike" cap="none" spc="0" normalizeH="0" baseline="0" dirty="0" smtClean="0">
                <a:ln>
                  <a:noFill/>
                </a:ln>
                <a:solidFill>
                  <a:srgbClr val="000000"/>
                </a:solidFill>
                <a:effectLst/>
                <a:uFillTx/>
                <a:latin typeface="+mj-lt"/>
                <a:ea typeface="+mj-ea"/>
                <a:cs typeface="+mj-cs"/>
                <a:sym typeface="Helvetica"/>
              </a:rPr>
              <a:t>. Архангельск, 2015г</a:t>
            </a:r>
            <a:endParaRPr kumimoji="0" lang="ru-RU" sz="1800" b="0" i="0" u="none" strike="noStrike" cap="none" spc="0" normalizeH="0" baseline="0" dirty="0">
              <a:ln>
                <a:noFill/>
              </a:ln>
              <a:solidFill>
                <a:srgbClr val="000000"/>
              </a:solidFill>
              <a:effectLst/>
              <a:uFillTx/>
              <a:latin typeface="+mj-lt"/>
              <a:ea typeface="+mj-ea"/>
              <a:cs typeface="+mj-cs"/>
              <a:sym typeface="Helvetica"/>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7" presetClass="entr" presetSubtype="1" fill="hold" grpId="1" nodeType="afterEffect">
                                  <p:stCondLst>
                                    <p:cond delay="0"/>
                                  </p:stCondLst>
                                  <p:iterate>
                                    <p:tmAbs val="0"/>
                                  </p:iterate>
                                  <p:childTnLst>
                                    <p:set>
                                      <p:cBhvr>
                                        <p:cTn id="6" fill="hold"/>
                                        <p:tgtEl>
                                          <p:spTgt spid="8"/>
                                        </p:tgtEl>
                                        <p:attrNameLst>
                                          <p:attrName>style.visibility</p:attrName>
                                        </p:attrNameLst>
                                      </p:cBhvr>
                                      <p:to>
                                        <p:strVal val="visible"/>
                                      </p:to>
                                    </p:set>
                                    <p:anim calcmode="lin" valueType="num">
                                      <p:cBhvr>
                                        <p:cTn id="7" dur="2000" fill="hold"/>
                                        <p:tgtEl>
                                          <p:spTgt spid="8"/>
                                        </p:tgtEl>
                                        <p:attrNameLst>
                                          <p:attrName>ppt_x</p:attrName>
                                        </p:attrNameLst>
                                      </p:cBhvr>
                                      <p:tavLst>
                                        <p:tav tm="0">
                                          <p:val>
                                            <p:strVal val="#ppt_x"/>
                                          </p:val>
                                        </p:tav>
                                        <p:tav tm="100000">
                                          <p:val>
                                            <p:strVal val="#ppt_x"/>
                                          </p:val>
                                        </p:tav>
                                      </p:tavLst>
                                    </p:anim>
                                    <p:anim calcmode="lin" valueType="num">
                                      <p:cBhvr>
                                        <p:cTn id="8" dur="20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9" name="Shape 89"/>
          <p:cNvSpPr/>
          <p:nvPr/>
        </p:nvSpPr>
        <p:spPr>
          <a:xfrm>
            <a:off x="250825" y="115886"/>
            <a:ext cx="8496300" cy="7191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713230">
              <a:defRPr sz="2100">
                <a:solidFill>
                  <a:srgbClr val="336699"/>
                </a:solidFill>
                <a:effectLst>
                  <a:outerShdw blurRad="50800" dist="35716" dir="2021404" rotWithShape="0">
                    <a:srgbClr val="B2B2B2">
                      <a:alpha val="79998"/>
                    </a:srgbClr>
                  </a:outerShdw>
                </a:effectLst>
                <a:latin typeface="Times New Roman"/>
                <a:ea typeface="Times New Roman"/>
                <a:cs typeface="Times New Roman"/>
                <a:sym typeface="Times New Roman"/>
              </a:defRPr>
            </a:lvl1pPr>
          </a:lstStyle>
          <a:p>
            <a:pPr lvl="0">
              <a:defRPr sz="1800">
                <a:solidFill>
                  <a:srgbClr val="000000"/>
                </a:solidFill>
                <a:effectLst/>
              </a:defRPr>
            </a:pPr>
            <a:r>
              <a:rPr sz="2100">
                <a:solidFill>
                  <a:srgbClr val="336699"/>
                </a:solidFill>
                <a:effectLst>
                  <a:outerShdw blurRad="50800" dist="35716" dir="2021404" rotWithShape="0">
                    <a:srgbClr val="B2B2B2">
                      <a:alpha val="79998"/>
                    </a:srgbClr>
                  </a:outerShdw>
                </a:effectLst>
              </a:rPr>
              <a:t>Количество способов решения задач</a:t>
            </a:r>
          </a:p>
        </p:txBody>
      </p:sp>
      <p:sp>
        <p:nvSpPr>
          <p:cNvPr id="90" name="Shape 90"/>
          <p:cNvSpPr/>
          <p:nvPr/>
        </p:nvSpPr>
        <p:spPr>
          <a:xfrm>
            <a:off x="2124074" y="981075"/>
            <a:ext cx="4544054" cy="66732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b="1">
                <a:latin typeface="Arial"/>
                <a:ea typeface="Arial"/>
                <a:cs typeface="Arial"/>
                <a:sym typeface="Arial"/>
              </a:rPr>
              <a:t>                      </a:t>
            </a:r>
            <a:r>
              <a:rPr sz="2000" b="1" u="sng">
                <a:latin typeface="Arial"/>
                <a:ea typeface="Arial"/>
                <a:cs typeface="Arial"/>
                <a:sym typeface="Arial"/>
              </a:rPr>
              <a:t>Задачи</a:t>
            </a:r>
          </a:p>
          <a:p>
            <a:pPr lvl="0"/>
            <a:r>
              <a:rPr sz="2000" b="1">
                <a:latin typeface="Arial"/>
                <a:ea typeface="Arial"/>
                <a:cs typeface="Arial"/>
                <a:sym typeface="Arial"/>
              </a:rPr>
              <a:t>(по количеству способов решения)</a:t>
            </a:r>
          </a:p>
        </p:txBody>
      </p:sp>
      <p:sp>
        <p:nvSpPr>
          <p:cNvPr id="91" name="Shape 91"/>
          <p:cNvSpPr/>
          <p:nvPr/>
        </p:nvSpPr>
        <p:spPr>
          <a:xfrm flipH="1">
            <a:off x="1547812" y="1628774"/>
            <a:ext cx="1728790" cy="287340"/>
          </a:xfrm>
          <a:prstGeom prst="line">
            <a:avLst/>
          </a:prstGeom>
          <a:ln>
            <a:solidFill/>
            <a:round/>
            <a:tailEnd type="triangle"/>
          </a:ln>
        </p:spPr>
        <p:txBody>
          <a:bodyPr lIns="0" tIns="0" rIns="0" bIns="0"/>
          <a:lstStyle/>
          <a:p>
            <a:pPr lvl="0" defTabSz="457200">
              <a:defRPr sz="1200"/>
            </a:pPr>
            <a:endParaRPr/>
          </a:p>
        </p:txBody>
      </p:sp>
      <p:sp>
        <p:nvSpPr>
          <p:cNvPr id="92" name="Shape 92"/>
          <p:cNvSpPr/>
          <p:nvPr/>
        </p:nvSpPr>
        <p:spPr>
          <a:xfrm>
            <a:off x="4643437" y="1628774"/>
            <a:ext cx="1873251" cy="287340"/>
          </a:xfrm>
          <a:prstGeom prst="line">
            <a:avLst/>
          </a:prstGeom>
          <a:ln>
            <a:solidFill/>
            <a:round/>
            <a:tailEnd type="triangle"/>
          </a:ln>
        </p:spPr>
        <p:txBody>
          <a:bodyPr lIns="0" tIns="0" rIns="0" bIns="0"/>
          <a:lstStyle/>
          <a:p>
            <a:pPr lvl="0" defTabSz="457200">
              <a:defRPr sz="1200"/>
            </a:pPr>
            <a:endParaRPr/>
          </a:p>
        </p:txBody>
      </p:sp>
      <p:sp>
        <p:nvSpPr>
          <p:cNvPr id="93" name="Shape 93"/>
          <p:cNvSpPr/>
          <p:nvPr/>
        </p:nvSpPr>
        <p:spPr>
          <a:xfrm>
            <a:off x="-2" y="1844675"/>
            <a:ext cx="3063215" cy="3506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i="1" u="sng">
                <a:latin typeface="Arial"/>
                <a:ea typeface="Arial"/>
                <a:cs typeface="Arial"/>
                <a:sym typeface="Arial"/>
              </a:defRPr>
            </a:lvl1pPr>
          </a:lstStyle>
          <a:p>
            <a:pPr lvl="0">
              <a:defRPr i="0" u="none"/>
            </a:pPr>
            <a:r>
              <a:rPr i="1" u="sng"/>
              <a:t>решаемые одним способом</a:t>
            </a:r>
          </a:p>
        </p:txBody>
      </p:sp>
      <p:sp>
        <p:nvSpPr>
          <p:cNvPr id="94" name="Shape 94"/>
          <p:cNvSpPr/>
          <p:nvPr/>
        </p:nvSpPr>
        <p:spPr>
          <a:xfrm>
            <a:off x="3924300" y="1844675"/>
            <a:ext cx="3889991" cy="3506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i="1" u="sng">
                <a:latin typeface="Arial"/>
                <a:ea typeface="Arial"/>
                <a:cs typeface="Arial"/>
                <a:sym typeface="Arial"/>
              </a:defRPr>
            </a:lvl1pPr>
          </a:lstStyle>
          <a:p>
            <a:pPr lvl="0">
              <a:defRPr i="0" u="none"/>
            </a:pPr>
            <a:r>
              <a:rPr i="1" u="sng"/>
              <a:t>решаемые несколькими способами</a:t>
            </a:r>
          </a:p>
        </p:txBody>
      </p:sp>
      <p:sp>
        <p:nvSpPr>
          <p:cNvPr id="95" name="Shape 95"/>
          <p:cNvSpPr/>
          <p:nvPr/>
        </p:nvSpPr>
        <p:spPr>
          <a:xfrm>
            <a:off x="179387" y="2351199"/>
            <a:ext cx="2952751" cy="179841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r>
              <a:rPr sz="1400" b="1" i="1">
                <a:latin typeface="Arial"/>
                <a:ea typeface="Arial"/>
                <a:cs typeface="Arial"/>
                <a:sym typeface="Arial"/>
              </a:rPr>
              <a:t>Пример 1</a:t>
            </a:r>
          </a:p>
          <a:p>
            <a:pPr lvl="0" algn="ctr"/>
            <a:r>
              <a:rPr sz="1200" b="1" i="1">
                <a:latin typeface="Arial"/>
                <a:ea typeface="Arial"/>
                <a:cs typeface="Arial"/>
                <a:sym typeface="Arial"/>
              </a:rPr>
              <a:t>Краткое условие:</a:t>
            </a:r>
          </a:p>
          <a:p>
            <a:pPr lvl="0" algn="ctr"/>
            <a:r>
              <a:rPr sz="1200" b="1">
                <a:latin typeface="Arial"/>
                <a:ea typeface="Arial"/>
                <a:cs typeface="Arial"/>
                <a:sym typeface="Arial"/>
              </a:rPr>
              <a:t>2 (яблока) – находится у Буратино.</a:t>
            </a:r>
          </a:p>
          <a:p>
            <a:pPr lvl="0" algn="ctr"/>
            <a:r>
              <a:rPr sz="1200" b="1">
                <a:latin typeface="Arial"/>
                <a:ea typeface="Arial"/>
                <a:cs typeface="Arial"/>
                <a:sym typeface="Arial"/>
              </a:rPr>
              <a:t>1 (яблоко) – взято неизвестным у Буратино.</a:t>
            </a:r>
          </a:p>
          <a:p>
            <a:pPr lvl="0" algn="ctr"/>
            <a:r>
              <a:rPr sz="1200" b="1">
                <a:latin typeface="Arial"/>
                <a:ea typeface="Arial"/>
                <a:cs typeface="Arial"/>
                <a:sym typeface="Arial"/>
              </a:rPr>
              <a:t>? (яблок) –у Буратино.</a:t>
            </a:r>
          </a:p>
          <a:p>
            <a:pPr lvl="0" algn="ctr"/>
            <a:r>
              <a:rPr sz="1200" b="1" i="1">
                <a:latin typeface="Arial"/>
                <a:ea typeface="Arial"/>
                <a:cs typeface="Arial"/>
                <a:sym typeface="Arial"/>
              </a:rPr>
              <a:t>Решение:</a:t>
            </a:r>
          </a:p>
          <a:p>
            <a:pPr lvl="0" algn="ctr"/>
            <a:r>
              <a:rPr sz="1200" b="1">
                <a:latin typeface="Arial"/>
                <a:ea typeface="Arial"/>
                <a:cs typeface="Arial"/>
                <a:sym typeface="Arial"/>
              </a:rPr>
              <a:t>1) 2 – 1 = 1 (яблоко) – осталось в кармане у Буратино.</a:t>
            </a:r>
          </a:p>
          <a:p>
            <a:pPr lvl="0" algn="ctr"/>
            <a:r>
              <a:rPr sz="1200" b="1" i="1">
                <a:latin typeface="Arial"/>
                <a:ea typeface="Arial"/>
                <a:cs typeface="Arial"/>
                <a:sym typeface="Arial"/>
              </a:rPr>
              <a:t>Ответ:</a:t>
            </a:r>
            <a:r>
              <a:rPr sz="1200" b="1">
                <a:latin typeface="Arial"/>
                <a:ea typeface="Arial"/>
                <a:cs typeface="Arial"/>
                <a:sym typeface="Arial"/>
              </a:rPr>
              <a:t> одно яблоко.</a:t>
            </a:r>
          </a:p>
        </p:txBody>
      </p:sp>
      <p:sp>
        <p:nvSpPr>
          <p:cNvPr id="96" name="Shape 96"/>
          <p:cNvSpPr/>
          <p:nvPr/>
        </p:nvSpPr>
        <p:spPr>
          <a:xfrm>
            <a:off x="179387" y="4513374"/>
            <a:ext cx="2536826" cy="188731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r>
              <a:rPr sz="1400" b="1" i="1">
                <a:latin typeface="Arial"/>
                <a:ea typeface="Arial"/>
                <a:cs typeface="Arial"/>
                <a:sym typeface="Arial"/>
              </a:rPr>
              <a:t>Пример 2</a:t>
            </a:r>
          </a:p>
          <a:p>
            <a:pPr lvl="0" algn="ctr"/>
            <a:r>
              <a:rPr sz="1200" b="1" i="1">
                <a:latin typeface="Arial"/>
                <a:ea typeface="Arial"/>
                <a:cs typeface="Arial"/>
                <a:sym typeface="Arial"/>
              </a:rPr>
              <a:t>Краткое условие:    </a:t>
            </a:r>
          </a:p>
          <a:p>
            <a:pPr lvl="0" algn="ctr"/>
            <a:r>
              <a:rPr sz="1200" b="1">
                <a:latin typeface="Arial"/>
                <a:ea typeface="Arial"/>
                <a:cs typeface="Arial"/>
                <a:sym typeface="Arial"/>
              </a:rPr>
              <a:t>10 (рыб) – поймал Петька.</a:t>
            </a:r>
          </a:p>
          <a:p>
            <a:pPr lvl="0" algn="ctr"/>
            <a:r>
              <a:rPr sz="1200" b="1">
                <a:latin typeface="Arial"/>
                <a:ea typeface="Arial"/>
                <a:cs typeface="Arial"/>
                <a:sym typeface="Arial"/>
              </a:rPr>
              <a:t>    3 (рыбы) – поймал Васька.</a:t>
            </a:r>
          </a:p>
          <a:p>
            <a:pPr lvl="0" algn="ctr"/>
            <a:r>
              <a:rPr sz="1200" b="1">
                <a:latin typeface="Arial"/>
                <a:ea typeface="Arial"/>
                <a:cs typeface="Arial"/>
                <a:sym typeface="Arial"/>
              </a:rPr>
              <a:t>     ? (рыб) – поймали оба мальчика. </a:t>
            </a:r>
          </a:p>
          <a:p>
            <a:pPr lvl="0" algn="ctr"/>
            <a:r>
              <a:rPr sz="1200" b="1" i="1">
                <a:latin typeface="Arial"/>
                <a:ea typeface="Arial"/>
                <a:cs typeface="Arial"/>
                <a:sym typeface="Arial"/>
              </a:rPr>
              <a:t>Решение:</a:t>
            </a:r>
            <a:r>
              <a:rPr>
                <a:latin typeface="Arial"/>
                <a:ea typeface="Arial"/>
                <a:cs typeface="Arial"/>
                <a:sym typeface="Arial"/>
              </a:rPr>
              <a:t> </a:t>
            </a:r>
            <a:endParaRPr sz="1200" b="1">
              <a:latin typeface="Arial"/>
              <a:ea typeface="Arial"/>
              <a:cs typeface="Arial"/>
              <a:sym typeface="Arial"/>
            </a:endParaRPr>
          </a:p>
          <a:p>
            <a:pPr lvl="0" algn="ctr"/>
            <a:r>
              <a:rPr sz="1200" b="1">
                <a:latin typeface="Arial"/>
                <a:ea typeface="Arial"/>
                <a:cs typeface="Arial"/>
                <a:sym typeface="Arial"/>
              </a:rPr>
              <a:t>1) 10 + 3 = 13 (рыб) – поймали оба мальчика.</a:t>
            </a:r>
          </a:p>
          <a:p>
            <a:pPr lvl="0" algn="ctr"/>
            <a:r>
              <a:rPr sz="1200" b="1" i="1">
                <a:latin typeface="Arial"/>
                <a:ea typeface="Arial"/>
                <a:cs typeface="Arial"/>
                <a:sym typeface="Arial"/>
              </a:rPr>
              <a:t>Ответ:</a:t>
            </a:r>
            <a:r>
              <a:rPr sz="1200" b="1">
                <a:latin typeface="Arial"/>
                <a:ea typeface="Arial"/>
                <a:cs typeface="Arial"/>
                <a:sym typeface="Arial"/>
              </a:rPr>
              <a:t> 13 рыб.</a:t>
            </a:r>
          </a:p>
        </p:txBody>
      </p:sp>
      <p:sp>
        <p:nvSpPr>
          <p:cNvPr id="97" name="Shape 97"/>
          <p:cNvSpPr/>
          <p:nvPr/>
        </p:nvSpPr>
        <p:spPr>
          <a:xfrm>
            <a:off x="3492500" y="2205036"/>
            <a:ext cx="5651500" cy="133105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Условие задачи:</a:t>
            </a:r>
          </a:p>
          <a:p>
            <a:pPr lvl="0"/>
            <a:r>
              <a:rPr sz="1200" b="1">
                <a:latin typeface="Arial"/>
                <a:ea typeface="Arial"/>
                <a:cs typeface="Arial"/>
                <a:sym typeface="Arial"/>
              </a:rPr>
              <a:t>Артели косцов надо было скосить два луга, один вдвое больше другого. Половину дня артель косила большой луг. После этого артель разделилась пополам: первая половина осталась на большом лугу и докосила его к вечеру до конца; вторая же половина косила малый луг, на котором к вечеру еще остался участок, скошенный на другой день одним косцом за один день работы. Сколько косцов было в артели?</a:t>
            </a:r>
          </a:p>
        </p:txBody>
      </p:sp>
      <p:sp>
        <p:nvSpPr>
          <p:cNvPr id="98" name="Shape 98"/>
          <p:cNvSpPr/>
          <p:nvPr/>
        </p:nvSpPr>
        <p:spPr>
          <a:xfrm>
            <a:off x="3492500" y="3789362"/>
            <a:ext cx="2232025" cy="23978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u="sng">
                <a:latin typeface="Arial"/>
                <a:ea typeface="Arial"/>
                <a:cs typeface="Arial"/>
                <a:sym typeface="Arial"/>
              </a:rPr>
              <a:t>I способ решения:</a:t>
            </a:r>
          </a:p>
          <a:p>
            <a:pPr lvl="0"/>
            <a:r>
              <a:rPr sz="1200" b="1">
                <a:latin typeface="Arial"/>
                <a:ea typeface="Arial"/>
                <a:cs typeface="Arial"/>
                <a:sym typeface="Arial"/>
              </a:rPr>
              <a:t>x – число косцов в артели</a:t>
            </a:r>
          </a:p>
          <a:p>
            <a:pPr lvl="0"/>
            <a:r>
              <a:rPr sz="1200" b="1">
                <a:latin typeface="Arial"/>
                <a:ea typeface="Arial"/>
                <a:cs typeface="Arial"/>
                <a:sym typeface="Arial"/>
              </a:rPr>
              <a:t>y – размер участка, скашиваемого одним косцом в один день</a:t>
            </a:r>
          </a:p>
          <a:p>
            <a:pPr lvl="0"/>
            <a:r>
              <a:rPr sz="1200" b="1" u="sng">
                <a:latin typeface="Arial"/>
                <a:ea typeface="Arial"/>
                <a:cs typeface="Arial"/>
                <a:sym typeface="Arial"/>
              </a:rPr>
              <a:t>Площадь большого луга:</a:t>
            </a:r>
          </a:p>
          <a:p>
            <a:pPr lvl="0"/>
            <a:r>
              <a:rPr sz="1200" b="1">
                <a:latin typeface="Arial"/>
                <a:ea typeface="Arial"/>
                <a:cs typeface="Arial"/>
                <a:sym typeface="Arial"/>
              </a:rPr>
              <a:t>xy/2+xy/4 = 3xy/4</a:t>
            </a:r>
          </a:p>
          <a:p>
            <a:pPr lvl="0"/>
            <a:r>
              <a:rPr sz="1200" b="1" u="sng">
                <a:latin typeface="Arial"/>
                <a:ea typeface="Arial"/>
                <a:cs typeface="Arial"/>
                <a:sym typeface="Arial"/>
              </a:rPr>
              <a:t>Площадь малого луга:</a:t>
            </a:r>
          </a:p>
          <a:p>
            <a:pPr lvl="0"/>
            <a:r>
              <a:rPr sz="1200" b="1">
                <a:latin typeface="Arial"/>
                <a:ea typeface="Arial"/>
                <a:cs typeface="Arial"/>
                <a:sym typeface="Arial"/>
              </a:rPr>
              <a:t> y+xy/4 = xy+4y/4</a:t>
            </a:r>
          </a:p>
          <a:p>
            <a:pPr lvl="0"/>
            <a:r>
              <a:rPr sz="1200" b="1">
                <a:latin typeface="Arial"/>
                <a:ea typeface="Arial"/>
                <a:cs typeface="Arial"/>
                <a:sym typeface="Arial"/>
              </a:rPr>
              <a:t>3x/x+4 = 2</a:t>
            </a:r>
          </a:p>
          <a:p>
            <a:pPr lvl="0"/>
            <a:r>
              <a:rPr sz="1200" b="1">
                <a:latin typeface="Arial"/>
                <a:ea typeface="Arial"/>
                <a:cs typeface="Arial"/>
                <a:sym typeface="Arial"/>
              </a:rPr>
              <a:t>3x = 2x+8</a:t>
            </a:r>
          </a:p>
          <a:p>
            <a:pPr lvl="0"/>
            <a:r>
              <a:rPr sz="1200" b="1">
                <a:latin typeface="Arial"/>
                <a:ea typeface="Arial"/>
                <a:cs typeface="Arial"/>
                <a:sym typeface="Arial"/>
              </a:rPr>
              <a:t>X = 8</a:t>
            </a:r>
          </a:p>
          <a:p>
            <a:pPr lvl="0"/>
            <a:r>
              <a:rPr sz="1200" b="1">
                <a:latin typeface="Arial"/>
                <a:ea typeface="Arial"/>
                <a:cs typeface="Arial"/>
                <a:sym typeface="Arial"/>
              </a:rPr>
              <a:t>8 (косцов) – было в артели</a:t>
            </a:r>
          </a:p>
        </p:txBody>
      </p:sp>
      <p:sp>
        <p:nvSpPr>
          <p:cNvPr id="99" name="Shape 99"/>
          <p:cNvSpPr/>
          <p:nvPr/>
        </p:nvSpPr>
        <p:spPr>
          <a:xfrm>
            <a:off x="5867400" y="3789362"/>
            <a:ext cx="2903539" cy="18644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u="sng">
                <a:latin typeface="Arial"/>
                <a:ea typeface="Arial"/>
                <a:cs typeface="Arial"/>
                <a:sym typeface="Arial"/>
              </a:rPr>
              <a:t>II способ решения:</a:t>
            </a:r>
          </a:p>
          <a:p>
            <a:pPr lvl="0"/>
            <a:endParaRPr sz="1200" b="1">
              <a:latin typeface="Arial"/>
              <a:ea typeface="Arial"/>
              <a:cs typeface="Arial"/>
              <a:sym typeface="Arial"/>
            </a:endParaRPr>
          </a:p>
          <a:p>
            <a:pPr lvl="0"/>
            <a:r>
              <a:rPr sz="1200" b="1">
                <a:latin typeface="Arial"/>
                <a:ea typeface="Arial"/>
                <a:cs typeface="Arial"/>
                <a:sym typeface="Arial"/>
              </a:rPr>
              <a:t>Если большой луг полдня косила вся артель и полдня пол-артели, то ясно, что в полдня пол-артели скашивает 1/3 луга. На малом лугу остался нескошенным участок в 1/2 - 1/3 = 1/6. Если один косец в день скашивает 1/6 луга, а скошено было 6/6+2/6 = 8/6, то косцов было 8.</a:t>
            </a:r>
          </a:p>
        </p:txBody>
      </p:sp>
      <p:pic>
        <p:nvPicPr>
          <p:cNvPr id="100" name="image3.jpeg" descr="5254"/>
          <p:cNvPicPr/>
          <p:nvPr/>
        </p:nvPicPr>
        <p:blipFill>
          <a:blip r:embed="rId2" cstate="print">
            <a:extLst/>
          </a:blip>
          <a:stretch>
            <a:fillRect/>
          </a:stretch>
        </p:blipFill>
        <p:spPr>
          <a:xfrm>
            <a:off x="250825" y="800100"/>
            <a:ext cx="1441450" cy="973138"/>
          </a:xfrm>
          <a:prstGeom prst="rect">
            <a:avLst/>
          </a:prstGeom>
          <a:ln w="12700">
            <a:miter lim="400000"/>
          </a:ln>
        </p:spPr>
      </p:pic>
      <p:pic>
        <p:nvPicPr>
          <p:cNvPr id="101" name="image10.png" descr="998284156"/>
          <p:cNvPicPr/>
          <p:nvPr/>
        </p:nvPicPr>
        <p:blipFill>
          <a:blip r:embed="rId3" cstate="print">
            <a:extLst/>
          </a:blip>
          <a:stretch>
            <a:fillRect/>
          </a:stretch>
        </p:blipFill>
        <p:spPr>
          <a:xfrm>
            <a:off x="7956550" y="5589587"/>
            <a:ext cx="952500" cy="1143002"/>
          </a:xfrm>
          <a:prstGeom prst="rect">
            <a:avLst/>
          </a:prstGeom>
          <a:ln w="12700">
            <a:miter lim="400000"/>
          </a:ln>
        </p:spPr>
      </p:pic>
      <p:sp>
        <p:nvSpPr>
          <p:cNvPr id="102" name="Shape 102"/>
          <p:cNvSpPr/>
          <p:nvPr/>
        </p:nvSpPr>
        <p:spPr>
          <a:xfrm>
            <a:off x="4192587" y="6400800"/>
            <a:ext cx="3705227" cy="2642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Ответ:</a:t>
            </a:r>
            <a:r>
              <a:rPr sz="1200" b="1">
                <a:latin typeface="Arial"/>
                <a:ea typeface="Arial"/>
                <a:cs typeface="Arial"/>
                <a:sym typeface="Arial"/>
              </a:rPr>
              <a:t> 8 косцов было в артели.</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5" presetClass="entr" presetSubtype="9" fill="hold" grpId="1" nodeType="afterEffect">
                                  <p:stCondLst>
                                    <p:cond delay="0"/>
                                  </p:stCondLst>
                                  <p:iterate>
                                    <p:tmAbs val="0"/>
                                  </p:iterate>
                                  <p:childTnLst>
                                    <p:set>
                                      <p:cBhvr>
                                        <p:cTn id="6" fill="hold"/>
                                        <p:tgtEl>
                                          <p:spTgt spid="89"/>
                                        </p:tgtEl>
                                        <p:attrNameLst>
                                          <p:attrName>style.visibility</p:attrName>
                                        </p:attrNameLst>
                                      </p:cBhvr>
                                      <p:to>
                                        <p:strVal val="visible"/>
                                      </p:to>
                                    </p:set>
                                    <p:anim calcmode="lin" valueType="num">
                                      <p:cBhvr>
                                        <p:cTn id="7" dur="1000" fill="hold"/>
                                        <p:tgtEl>
                                          <p:spTgt spid="89"/>
                                        </p:tgtEl>
                                        <p:attrNameLst>
                                          <p:attrName>ppt_w</p:attrName>
                                        </p:attrNameLst>
                                      </p:cBhvr>
                                      <p:tavLst>
                                        <p:tav tm="0">
                                          <p:val>
                                            <p:fltVal val="0"/>
                                          </p:val>
                                        </p:tav>
                                        <p:tav tm="100000">
                                          <p:val>
                                            <p:strVal val="#ppt_w"/>
                                          </p:val>
                                        </p:tav>
                                      </p:tavLst>
                                    </p:anim>
                                    <p:anim calcmode="lin" valueType="num">
                                      <p:cBhvr>
                                        <p:cTn id="8" dur="1000" fill="hold"/>
                                        <p:tgtEl>
                                          <p:spTgt spid="89"/>
                                        </p:tgtEl>
                                        <p:attrNameLst>
                                          <p:attrName>ppt_h</p:attrName>
                                        </p:attrNameLst>
                                      </p:cBhvr>
                                      <p:tavLst>
                                        <p:tav tm="0">
                                          <p:val>
                                            <p:fltVal val="0"/>
                                          </p:val>
                                        </p:tav>
                                        <p:tav tm="100000">
                                          <p:val>
                                            <p:strVal val="#ppt_h"/>
                                          </p:val>
                                        </p:tav>
                                      </p:tavLst>
                                    </p:anim>
                                    <p:anim calcmode="lin" valueType="num">
                                      <p:cBhvr>
                                        <p:cTn id="9" dur="1000" fill="hold"/>
                                        <p:tgtEl>
                                          <p:spTgt spid="8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8" fill="hold" grpId="2" nodeType="afterEffect">
                                  <p:stCondLst>
                                    <p:cond delay="0"/>
                                  </p:stCondLst>
                                  <p:iterate>
                                    <p:tmAbs val="0"/>
                                  </p:iterate>
                                  <p:childTnLst>
                                    <p:set>
                                      <p:cBhvr>
                                        <p:cTn id="13" fill="hold"/>
                                        <p:tgtEl>
                                          <p:spTgt spid="101"/>
                                        </p:tgtEl>
                                        <p:attrNameLst>
                                          <p:attrName>style.visibility</p:attrName>
                                        </p:attrNameLst>
                                      </p:cBhvr>
                                      <p:to>
                                        <p:strVal val="visible"/>
                                      </p:to>
                                    </p:set>
                                    <p:anim calcmode="lin" valueType="num">
                                      <p:cBhvr>
                                        <p:cTn id="14" dur="500" fill="hold"/>
                                        <p:tgtEl>
                                          <p:spTgt spid="101"/>
                                        </p:tgtEl>
                                        <p:attrNameLst>
                                          <p:attrName>ppt_x</p:attrName>
                                        </p:attrNameLst>
                                      </p:cBhvr>
                                      <p:tavLst>
                                        <p:tav tm="0">
                                          <p:val>
                                            <p:strVal val="0-#ppt_w/2"/>
                                          </p:val>
                                        </p:tav>
                                        <p:tav tm="100000">
                                          <p:val>
                                            <p:strVal val="#ppt_x"/>
                                          </p:val>
                                        </p:tav>
                                      </p:tavLst>
                                    </p:anim>
                                    <p:anim calcmode="lin" valueType="num">
                                      <p:cBhvr>
                                        <p:cTn id="15" dur="500" fill="hold"/>
                                        <p:tgtEl>
                                          <p:spTgt spid="10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ntr" presetSubtype="9" fill="hold" grpId="3" nodeType="clickEffect">
                                  <p:stCondLst>
                                    <p:cond delay="0"/>
                                  </p:stCondLst>
                                  <p:iterate>
                                    <p:tmAbs val="0"/>
                                  </p:iterate>
                                  <p:childTnLst>
                                    <p:set>
                                      <p:cBhvr>
                                        <p:cTn id="19" fill="hold"/>
                                        <p:tgtEl>
                                          <p:spTgt spid="90">
                                            <p:bg/>
                                          </p:spTgt>
                                        </p:tgtEl>
                                        <p:attrNameLst>
                                          <p:attrName>style.visibility</p:attrName>
                                        </p:attrNameLst>
                                      </p:cBhvr>
                                      <p:to>
                                        <p:strVal val="visible"/>
                                      </p:to>
                                    </p:set>
                                    <p:anim calcmode="lin" valueType="num">
                                      <p:cBhvr>
                                        <p:cTn id="20" dur="1000" fill="hold"/>
                                        <p:tgtEl>
                                          <p:spTgt spid="90">
                                            <p:bg/>
                                          </p:spTgt>
                                        </p:tgtEl>
                                        <p:attrNameLst>
                                          <p:attrName>ppt_w</p:attrName>
                                        </p:attrNameLst>
                                      </p:cBhvr>
                                      <p:tavLst>
                                        <p:tav tm="0">
                                          <p:val>
                                            <p:fltVal val="0"/>
                                          </p:val>
                                        </p:tav>
                                        <p:tav tm="100000">
                                          <p:val>
                                            <p:strVal val="#ppt_w"/>
                                          </p:val>
                                        </p:tav>
                                      </p:tavLst>
                                    </p:anim>
                                    <p:anim calcmode="lin" valueType="num">
                                      <p:cBhvr>
                                        <p:cTn id="21" dur="1000" fill="hold"/>
                                        <p:tgtEl>
                                          <p:spTgt spid="90">
                                            <p:bg/>
                                          </p:spTgt>
                                        </p:tgtEl>
                                        <p:attrNameLst>
                                          <p:attrName>ppt_h</p:attrName>
                                        </p:attrNameLst>
                                      </p:cBhvr>
                                      <p:tavLst>
                                        <p:tav tm="0">
                                          <p:val>
                                            <p:fltVal val="0"/>
                                          </p:val>
                                        </p:tav>
                                        <p:tav tm="100000">
                                          <p:val>
                                            <p:strVal val="#ppt_h"/>
                                          </p:val>
                                        </p:tav>
                                      </p:tavLst>
                                    </p:anim>
                                    <p:anim calcmode="lin" valueType="num">
                                      <p:cBhvr>
                                        <p:cTn id="22" dur="1000" fill="hold"/>
                                        <p:tgtEl>
                                          <p:spTgt spid="90">
                                            <p:bg/>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90">
                                            <p:bg/>
                                          </p:spTgt>
                                        </p:tgtEl>
                                        <p:attrNameLst>
                                          <p:attrName>ppt_y</p:attrName>
                                        </p:attrNameLst>
                                      </p:cBhvr>
                                      <p:tavLst>
                                        <p:tav tm="0" fmla="#ppt_y+(sin(-2*pi*(1-$))*-#ppt_x+cos(-2*pi*(1-$))*(1-#ppt_y))*(1-$)">
                                          <p:val>
                                            <p:fltVal val="0"/>
                                          </p:val>
                                        </p:tav>
                                        <p:tav tm="100000">
                                          <p:val>
                                            <p:fltVal val="1"/>
                                          </p:val>
                                        </p:tav>
                                      </p:tavLst>
                                    </p:anim>
                                  </p:childTnLst>
                                </p:cTn>
                              </p:par>
                              <p:par>
                                <p:cTn id="24" presetID="15" presetClass="entr" presetSubtype="9" fill="hold" grpId="3">
                                  <p:stCondLst>
                                    <p:cond delay="0"/>
                                  </p:stCondLst>
                                  <p:iterate>
                                    <p:tmAbs val="0"/>
                                  </p:iterate>
                                  <p:childTnLst>
                                    <p:set>
                                      <p:cBhvr>
                                        <p:cTn id="25" fill="hold"/>
                                        <p:tgtEl>
                                          <p:spTgt spid="90">
                                            <p:txEl>
                                              <p:pRg st="0" end="0"/>
                                            </p:txEl>
                                          </p:spTgt>
                                        </p:tgtEl>
                                        <p:attrNameLst>
                                          <p:attrName>style.visibility</p:attrName>
                                        </p:attrNameLst>
                                      </p:cBhvr>
                                      <p:to>
                                        <p:strVal val="visible"/>
                                      </p:to>
                                    </p:set>
                                    <p:anim calcmode="lin" valueType="num">
                                      <p:cBhvr>
                                        <p:cTn id="26" dur="1000" fill="hold"/>
                                        <p:tgtEl>
                                          <p:spTgt spid="90">
                                            <p:txEl>
                                              <p:pRg st="0" end="0"/>
                                            </p:txEl>
                                          </p:spTgt>
                                        </p:tgtEl>
                                        <p:attrNameLst>
                                          <p:attrName>ppt_w</p:attrName>
                                        </p:attrNameLst>
                                      </p:cBhvr>
                                      <p:tavLst>
                                        <p:tav tm="0">
                                          <p:val>
                                            <p:fltVal val="0"/>
                                          </p:val>
                                        </p:tav>
                                        <p:tav tm="100000">
                                          <p:val>
                                            <p:strVal val="#ppt_w"/>
                                          </p:val>
                                        </p:tav>
                                      </p:tavLst>
                                    </p:anim>
                                    <p:anim calcmode="lin" valueType="num">
                                      <p:cBhvr>
                                        <p:cTn id="27" dur="1000" fill="hold"/>
                                        <p:tgtEl>
                                          <p:spTgt spid="90">
                                            <p:txEl>
                                              <p:pRg st="0" end="0"/>
                                            </p:txEl>
                                          </p:spTgt>
                                        </p:tgtEl>
                                        <p:attrNameLst>
                                          <p:attrName>ppt_h</p:attrName>
                                        </p:attrNameLst>
                                      </p:cBhvr>
                                      <p:tavLst>
                                        <p:tav tm="0">
                                          <p:val>
                                            <p:fltVal val="0"/>
                                          </p:val>
                                        </p:tav>
                                        <p:tav tm="100000">
                                          <p:val>
                                            <p:strVal val="#ppt_h"/>
                                          </p:val>
                                        </p:tav>
                                      </p:tavLst>
                                    </p:anim>
                                    <p:anim calcmode="lin" valueType="num">
                                      <p:cBhvr>
                                        <p:cTn id="28" dur="1000" fill="hold"/>
                                        <p:tgtEl>
                                          <p:spTgt spid="9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9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0" fill="hold">
                      <p:stCondLst>
                        <p:cond delay="indefinite"/>
                      </p:stCondLst>
                      <p:childTnLst>
                        <p:par>
                          <p:cTn id="31" fill="hold">
                            <p:stCondLst>
                              <p:cond delay="0"/>
                            </p:stCondLst>
                            <p:childTnLst>
                              <p:par>
                                <p:cTn id="32" presetID="15" presetClass="entr" presetSubtype="9" fill="hold" grpId="3" nodeType="clickEffect">
                                  <p:stCondLst>
                                    <p:cond delay="0"/>
                                  </p:stCondLst>
                                  <p:iterate>
                                    <p:tmAbs val="0"/>
                                  </p:iterate>
                                  <p:childTnLst>
                                    <p:set>
                                      <p:cBhvr>
                                        <p:cTn id="33" fill="hold"/>
                                        <p:tgtEl>
                                          <p:spTgt spid="90">
                                            <p:txEl>
                                              <p:pRg st="1" end="1"/>
                                            </p:txEl>
                                          </p:spTgt>
                                        </p:tgtEl>
                                        <p:attrNameLst>
                                          <p:attrName>style.visibility</p:attrName>
                                        </p:attrNameLst>
                                      </p:cBhvr>
                                      <p:to>
                                        <p:strVal val="visible"/>
                                      </p:to>
                                    </p:set>
                                    <p:anim calcmode="lin" valueType="num">
                                      <p:cBhvr>
                                        <p:cTn id="34" dur="1000" fill="hold"/>
                                        <p:tgtEl>
                                          <p:spTgt spid="90">
                                            <p:txEl>
                                              <p:pRg st="1" end="1"/>
                                            </p:txEl>
                                          </p:spTgt>
                                        </p:tgtEl>
                                        <p:attrNameLst>
                                          <p:attrName>ppt_w</p:attrName>
                                        </p:attrNameLst>
                                      </p:cBhvr>
                                      <p:tavLst>
                                        <p:tav tm="0">
                                          <p:val>
                                            <p:fltVal val="0"/>
                                          </p:val>
                                        </p:tav>
                                        <p:tav tm="100000">
                                          <p:val>
                                            <p:strVal val="#ppt_w"/>
                                          </p:val>
                                        </p:tav>
                                      </p:tavLst>
                                    </p:anim>
                                    <p:anim calcmode="lin" valueType="num">
                                      <p:cBhvr>
                                        <p:cTn id="35" dur="1000" fill="hold"/>
                                        <p:tgtEl>
                                          <p:spTgt spid="90">
                                            <p:txEl>
                                              <p:pRg st="1" end="1"/>
                                            </p:txEl>
                                          </p:spTgt>
                                        </p:tgtEl>
                                        <p:attrNameLst>
                                          <p:attrName>ppt_h</p:attrName>
                                        </p:attrNameLst>
                                      </p:cBhvr>
                                      <p:tavLst>
                                        <p:tav tm="0">
                                          <p:val>
                                            <p:fltVal val="0"/>
                                          </p:val>
                                        </p:tav>
                                        <p:tav tm="100000">
                                          <p:val>
                                            <p:strVal val="#ppt_h"/>
                                          </p:val>
                                        </p:tav>
                                      </p:tavLst>
                                    </p:anim>
                                    <p:anim calcmode="lin" valueType="num">
                                      <p:cBhvr>
                                        <p:cTn id="36" dur="1000" fill="hold"/>
                                        <p:tgtEl>
                                          <p:spTgt spid="9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9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4" nodeType="clickEffect">
                                  <p:stCondLst>
                                    <p:cond delay="0"/>
                                  </p:stCondLst>
                                  <p:iterate>
                                    <p:tmAbs val="0"/>
                                  </p:iterate>
                                  <p:childTnLst>
                                    <p:set>
                                      <p:cBhvr>
                                        <p:cTn id="41" fill="hold"/>
                                        <p:tgtEl>
                                          <p:spTgt spid="91"/>
                                        </p:tgtEl>
                                        <p:attrNameLst>
                                          <p:attrName>style.visibility</p:attrName>
                                        </p:attrNameLst>
                                      </p:cBhvr>
                                      <p:to>
                                        <p:strVal val="visible"/>
                                      </p:to>
                                    </p:set>
                                    <p:animEffect transition="in" filter="fade">
                                      <p:cBhvr>
                                        <p:cTn id="42" dur="500"/>
                                        <p:tgtEl>
                                          <p:spTgt spid="91"/>
                                        </p:tgtEl>
                                      </p:cBhvr>
                                    </p:animEffect>
                                  </p:childTnLst>
                                </p:cTn>
                              </p:par>
                            </p:childTnLst>
                          </p:cTn>
                        </p:par>
                        <p:par>
                          <p:cTn id="43" fill="hold">
                            <p:stCondLst>
                              <p:cond delay="500"/>
                            </p:stCondLst>
                            <p:childTnLst>
                              <p:par>
                                <p:cTn id="44" presetID="2" presetClass="entr" presetSubtype="8" fill="hold" grpId="5" nodeType="afterEffect">
                                  <p:stCondLst>
                                    <p:cond delay="0"/>
                                  </p:stCondLst>
                                  <p:iterate>
                                    <p:tmAbs val="0"/>
                                  </p:iterate>
                                  <p:childTnLst>
                                    <p:set>
                                      <p:cBhvr>
                                        <p:cTn id="45" fill="hold"/>
                                        <p:tgtEl>
                                          <p:spTgt spid="93"/>
                                        </p:tgtEl>
                                        <p:attrNameLst>
                                          <p:attrName>style.visibility</p:attrName>
                                        </p:attrNameLst>
                                      </p:cBhvr>
                                      <p:to>
                                        <p:strVal val="visible"/>
                                      </p:to>
                                    </p:set>
                                    <p:anim calcmode="lin" valueType="num">
                                      <p:cBhvr>
                                        <p:cTn id="46" dur="500" fill="hold"/>
                                        <p:tgtEl>
                                          <p:spTgt spid="93"/>
                                        </p:tgtEl>
                                        <p:attrNameLst>
                                          <p:attrName>ppt_x</p:attrName>
                                        </p:attrNameLst>
                                      </p:cBhvr>
                                      <p:tavLst>
                                        <p:tav tm="0">
                                          <p:val>
                                            <p:strVal val="0-#ppt_w/2"/>
                                          </p:val>
                                        </p:tav>
                                        <p:tav tm="100000">
                                          <p:val>
                                            <p:strVal val="#ppt_x"/>
                                          </p:val>
                                        </p:tav>
                                      </p:tavLst>
                                    </p:anim>
                                    <p:anim calcmode="lin" valueType="num">
                                      <p:cBhvr>
                                        <p:cTn id="47" dur="500" fill="hold"/>
                                        <p:tgtEl>
                                          <p:spTgt spid="93"/>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6" nodeType="clickEffect">
                                  <p:stCondLst>
                                    <p:cond delay="0"/>
                                  </p:stCondLst>
                                  <p:iterate>
                                    <p:tmAbs val="0"/>
                                  </p:iterate>
                                  <p:childTnLst>
                                    <p:set>
                                      <p:cBhvr>
                                        <p:cTn id="51" fill="hold"/>
                                        <p:tgtEl>
                                          <p:spTgt spid="92"/>
                                        </p:tgtEl>
                                        <p:attrNameLst>
                                          <p:attrName>style.visibility</p:attrName>
                                        </p:attrNameLst>
                                      </p:cBhvr>
                                      <p:to>
                                        <p:strVal val="visible"/>
                                      </p:to>
                                    </p:set>
                                    <p:animEffect transition="in" filter="fade">
                                      <p:cBhvr>
                                        <p:cTn id="52" dur="500"/>
                                        <p:tgtEl>
                                          <p:spTgt spid="92"/>
                                        </p:tgtEl>
                                      </p:cBhvr>
                                    </p:animEffect>
                                  </p:childTnLst>
                                </p:cTn>
                              </p:par>
                            </p:childTnLst>
                          </p:cTn>
                        </p:par>
                        <p:par>
                          <p:cTn id="53" fill="hold">
                            <p:stCondLst>
                              <p:cond delay="500"/>
                            </p:stCondLst>
                            <p:childTnLst>
                              <p:par>
                                <p:cTn id="54" presetID="2" presetClass="entr" presetSubtype="8" fill="hold" grpId="7" nodeType="afterEffect">
                                  <p:stCondLst>
                                    <p:cond delay="0"/>
                                  </p:stCondLst>
                                  <p:iterate>
                                    <p:tmAbs val="0"/>
                                  </p:iterate>
                                  <p:childTnLst>
                                    <p:set>
                                      <p:cBhvr>
                                        <p:cTn id="55" fill="hold"/>
                                        <p:tgtEl>
                                          <p:spTgt spid="94"/>
                                        </p:tgtEl>
                                        <p:attrNameLst>
                                          <p:attrName>style.visibility</p:attrName>
                                        </p:attrNameLst>
                                      </p:cBhvr>
                                      <p:to>
                                        <p:strVal val="visible"/>
                                      </p:to>
                                    </p:set>
                                    <p:anim calcmode="lin" valueType="num">
                                      <p:cBhvr>
                                        <p:cTn id="56" dur="500" fill="hold"/>
                                        <p:tgtEl>
                                          <p:spTgt spid="94"/>
                                        </p:tgtEl>
                                        <p:attrNameLst>
                                          <p:attrName>ppt_x</p:attrName>
                                        </p:attrNameLst>
                                      </p:cBhvr>
                                      <p:tavLst>
                                        <p:tav tm="0">
                                          <p:val>
                                            <p:strVal val="0-#ppt_w/2"/>
                                          </p:val>
                                        </p:tav>
                                        <p:tav tm="100000">
                                          <p:val>
                                            <p:strVal val="#ppt_x"/>
                                          </p:val>
                                        </p:tav>
                                      </p:tavLst>
                                    </p:anim>
                                    <p:anim calcmode="lin" valueType="num">
                                      <p:cBhvr>
                                        <p:cTn id="57" dur="500" fill="hold"/>
                                        <p:tgtEl>
                                          <p:spTgt spid="94"/>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grpId="8" nodeType="clickEffect">
                                  <p:stCondLst>
                                    <p:cond delay="0"/>
                                  </p:stCondLst>
                                  <p:iterate>
                                    <p:tmAbs val="0"/>
                                  </p:iterate>
                                  <p:childTnLst>
                                    <p:set>
                                      <p:cBhvr>
                                        <p:cTn id="61" fill="hold"/>
                                        <p:tgtEl>
                                          <p:spTgt spid="95">
                                            <p:bg/>
                                          </p:spTgt>
                                        </p:tgtEl>
                                        <p:attrNameLst>
                                          <p:attrName>style.visibility</p:attrName>
                                        </p:attrNameLst>
                                      </p:cBhvr>
                                      <p:to>
                                        <p:strVal val="visible"/>
                                      </p:to>
                                    </p:set>
                                    <p:anim calcmode="lin" valueType="num">
                                      <p:cBhvr>
                                        <p:cTn id="62" dur="500" fill="hold"/>
                                        <p:tgtEl>
                                          <p:spTgt spid="95">
                                            <p:bg/>
                                          </p:spTgt>
                                        </p:tgtEl>
                                        <p:attrNameLst>
                                          <p:attrName>ppt_w</p:attrName>
                                        </p:attrNameLst>
                                      </p:cBhvr>
                                      <p:tavLst>
                                        <p:tav tm="0">
                                          <p:val>
                                            <p:strVal val="4*#ppt_w"/>
                                          </p:val>
                                        </p:tav>
                                        <p:tav tm="100000">
                                          <p:val>
                                            <p:strVal val="#ppt_w"/>
                                          </p:val>
                                        </p:tav>
                                      </p:tavLst>
                                    </p:anim>
                                    <p:anim calcmode="lin" valueType="num">
                                      <p:cBhvr>
                                        <p:cTn id="63" dur="500" fill="hold"/>
                                        <p:tgtEl>
                                          <p:spTgt spid="95">
                                            <p:bg/>
                                          </p:spTgt>
                                        </p:tgtEl>
                                        <p:attrNameLst>
                                          <p:attrName>ppt_h</p:attrName>
                                        </p:attrNameLst>
                                      </p:cBhvr>
                                      <p:tavLst>
                                        <p:tav tm="0">
                                          <p:val>
                                            <p:strVal val="4*#ppt_h"/>
                                          </p:val>
                                        </p:tav>
                                        <p:tav tm="100000">
                                          <p:val>
                                            <p:strVal val="#ppt_h"/>
                                          </p:val>
                                        </p:tav>
                                      </p:tavLst>
                                    </p:anim>
                                  </p:childTnLst>
                                </p:cTn>
                              </p:par>
                              <p:par>
                                <p:cTn id="64" presetID="23" presetClass="entr" presetSubtype="16" fill="hold" grpId="8">
                                  <p:stCondLst>
                                    <p:cond delay="0"/>
                                  </p:stCondLst>
                                  <p:iterate>
                                    <p:tmAbs val="0"/>
                                  </p:iterate>
                                  <p:childTnLst>
                                    <p:set>
                                      <p:cBhvr>
                                        <p:cTn id="65" fill="hold"/>
                                        <p:tgtEl>
                                          <p:spTgt spid="95">
                                            <p:txEl>
                                              <p:pRg st="0" end="0"/>
                                            </p:txEl>
                                          </p:spTgt>
                                        </p:tgtEl>
                                        <p:attrNameLst>
                                          <p:attrName>style.visibility</p:attrName>
                                        </p:attrNameLst>
                                      </p:cBhvr>
                                      <p:to>
                                        <p:strVal val="visible"/>
                                      </p:to>
                                    </p:set>
                                    <p:anim calcmode="lin" valueType="num">
                                      <p:cBhvr>
                                        <p:cTn id="66" dur="500" fill="hold"/>
                                        <p:tgtEl>
                                          <p:spTgt spid="95">
                                            <p:txEl>
                                              <p:pRg st="0" end="0"/>
                                            </p:txEl>
                                          </p:spTgt>
                                        </p:tgtEl>
                                        <p:attrNameLst>
                                          <p:attrName>ppt_w</p:attrName>
                                        </p:attrNameLst>
                                      </p:cBhvr>
                                      <p:tavLst>
                                        <p:tav tm="0">
                                          <p:val>
                                            <p:strVal val="4*#ppt_w"/>
                                          </p:val>
                                        </p:tav>
                                        <p:tav tm="100000">
                                          <p:val>
                                            <p:strVal val="#ppt_w"/>
                                          </p:val>
                                        </p:tav>
                                      </p:tavLst>
                                    </p:anim>
                                    <p:anim calcmode="lin" valueType="num">
                                      <p:cBhvr>
                                        <p:cTn id="67" dur="500" fill="hold"/>
                                        <p:tgtEl>
                                          <p:spTgt spid="95">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23" presetClass="entr" presetSubtype="16" fill="hold" grpId="8" nodeType="clickEffect">
                                  <p:stCondLst>
                                    <p:cond delay="0"/>
                                  </p:stCondLst>
                                  <p:iterate>
                                    <p:tmAbs val="0"/>
                                  </p:iterate>
                                  <p:childTnLst>
                                    <p:set>
                                      <p:cBhvr>
                                        <p:cTn id="71" fill="hold"/>
                                        <p:tgtEl>
                                          <p:spTgt spid="95">
                                            <p:txEl>
                                              <p:pRg st="1" end="1"/>
                                            </p:txEl>
                                          </p:spTgt>
                                        </p:tgtEl>
                                        <p:attrNameLst>
                                          <p:attrName>style.visibility</p:attrName>
                                        </p:attrNameLst>
                                      </p:cBhvr>
                                      <p:to>
                                        <p:strVal val="visible"/>
                                      </p:to>
                                    </p:set>
                                    <p:anim calcmode="lin" valueType="num">
                                      <p:cBhvr>
                                        <p:cTn id="72" dur="500" fill="hold"/>
                                        <p:tgtEl>
                                          <p:spTgt spid="95">
                                            <p:txEl>
                                              <p:pRg st="1" end="1"/>
                                            </p:txEl>
                                          </p:spTgt>
                                        </p:tgtEl>
                                        <p:attrNameLst>
                                          <p:attrName>ppt_w</p:attrName>
                                        </p:attrNameLst>
                                      </p:cBhvr>
                                      <p:tavLst>
                                        <p:tav tm="0">
                                          <p:val>
                                            <p:strVal val="4*#ppt_w"/>
                                          </p:val>
                                        </p:tav>
                                        <p:tav tm="100000">
                                          <p:val>
                                            <p:strVal val="#ppt_w"/>
                                          </p:val>
                                        </p:tav>
                                      </p:tavLst>
                                    </p:anim>
                                    <p:anim calcmode="lin" valueType="num">
                                      <p:cBhvr>
                                        <p:cTn id="73" dur="500" fill="hold"/>
                                        <p:tgtEl>
                                          <p:spTgt spid="95">
                                            <p:txEl>
                                              <p:pRg st="1" end="1"/>
                                            </p:txEl>
                                          </p:spTgt>
                                        </p:tgtEl>
                                        <p:attrNameLst>
                                          <p:attrName>ppt_h</p:attrName>
                                        </p:attrNameLst>
                                      </p:cBhvr>
                                      <p:tavLst>
                                        <p:tav tm="0">
                                          <p:val>
                                            <p:strVal val="4*#ppt_h"/>
                                          </p:val>
                                        </p:tav>
                                        <p:tav tm="100000">
                                          <p:val>
                                            <p:strVal val="#ppt_h"/>
                                          </p:val>
                                        </p:tav>
                                      </p:tavLst>
                                    </p:anim>
                                  </p:childTnLst>
                                </p:cTn>
                              </p:par>
                            </p:childTnLst>
                          </p:cTn>
                        </p:par>
                        <p:par>
                          <p:cTn id="74" fill="hold">
                            <p:stCondLst>
                              <p:cond delay="500"/>
                            </p:stCondLst>
                            <p:childTnLst>
                              <p:par>
                                <p:cTn id="75" presetID="23" presetClass="entr" presetSubtype="16" fill="hold" grpId="8" nodeType="afterEffect">
                                  <p:stCondLst>
                                    <p:cond delay="0"/>
                                  </p:stCondLst>
                                  <p:iterate>
                                    <p:tmAbs val="0"/>
                                  </p:iterate>
                                  <p:childTnLst>
                                    <p:set>
                                      <p:cBhvr>
                                        <p:cTn id="76" fill="hold"/>
                                        <p:tgtEl>
                                          <p:spTgt spid="95">
                                            <p:txEl>
                                              <p:pRg st="2" end="2"/>
                                            </p:txEl>
                                          </p:spTgt>
                                        </p:tgtEl>
                                        <p:attrNameLst>
                                          <p:attrName>style.visibility</p:attrName>
                                        </p:attrNameLst>
                                      </p:cBhvr>
                                      <p:to>
                                        <p:strVal val="visible"/>
                                      </p:to>
                                    </p:set>
                                    <p:anim calcmode="lin" valueType="num">
                                      <p:cBhvr>
                                        <p:cTn id="77" dur="500" fill="hold"/>
                                        <p:tgtEl>
                                          <p:spTgt spid="95">
                                            <p:txEl>
                                              <p:pRg st="2" end="2"/>
                                            </p:txEl>
                                          </p:spTgt>
                                        </p:tgtEl>
                                        <p:attrNameLst>
                                          <p:attrName>ppt_w</p:attrName>
                                        </p:attrNameLst>
                                      </p:cBhvr>
                                      <p:tavLst>
                                        <p:tav tm="0">
                                          <p:val>
                                            <p:strVal val="4*#ppt_w"/>
                                          </p:val>
                                        </p:tav>
                                        <p:tav tm="100000">
                                          <p:val>
                                            <p:strVal val="#ppt_w"/>
                                          </p:val>
                                        </p:tav>
                                      </p:tavLst>
                                    </p:anim>
                                    <p:anim calcmode="lin" valueType="num">
                                      <p:cBhvr>
                                        <p:cTn id="78" dur="500" fill="hold"/>
                                        <p:tgtEl>
                                          <p:spTgt spid="95">
                                            <p:txEl>
                                              <p:pRg st="2" end="2"/>
                                            </p:txEl>
                                          </p:spTgt>
                                        </p:tgtEl>
                                        <p:attrNameLst>
                                          <p:attrName>ppt_h</p:attrName>
                                        </p:attrNameLst>
                                      </p:cBhvr>
                                      <p:tavLst>
                                        <p:tav tm="0">
                                          <p:val>
                                            <p:strVal val="4*#ppt_h"/>
                                          </p:val>
                                        </p:tav>
                                        <p:tav tm="100000">
                                          <p:val>
                                            <p:strVal val="#ppt_h"/>
                                          </p:val>
                                        </p:tav>
                                      </p:tavLst>
                                    </p:anim>
                                  </p:childTnLst>
                                </p:cTn>
                              </p:par>
                            </p:childTnLst>
                          </p:cTn>
                        </p:par>
                        <p:par>
                          <p:cTn id="79" fill="hold">
                            <p:stCondLst>
                              <p:cond delay="1000"/>
                            </p:stCondLst>
                            <p:childTnLst>
                              <p:par>
                                <p:cTn id="80" presetID="23" presetClass="entr" presetSubtype="16" fill="hold" grpId="8" nodeType="afterEffect">
                                  <p:stCondLst>
                                    <p:cond delay="0"/>
                                  </p:stCondLst>
                                  <p:iterate>
                                    <p:tmAbs val="0"/>
                                  </p:iterate>
                                  <p:childTnLst>
                                    <p:set>
                                      <p:cBhvr>
                                        <p:cTn id="81" fill="hold"/>
                                        <p:tgtEl>
                                          <p:spTgt spid="95">
                                            <p:txEl>
                                              <p:pRg st="3" end="3"/>
                                            </p:txEl>
                                          </p:spTgt>
                                        </p:tgtEl>
                                        <p:attrNameLst>
                                          <p:attrName>style.visibility</p:attrName>
                                        </p:attrNameLst>
                                      </p:cBhvr>
                                      <p:to>
                                        <p:strVal val="visible"/>
                                      </p:to>
                                    </p:set>
                                    <p:anim calcmode="lin" valueType="num">
                                      <p:cBhvr>
                                        <p:cTn id="82" dur="500" fill="hold"/>
                                        <p:tgtEl>
                                          <p:spTgt spid="95">
                                            <p:txEl>
                                              <p:pRg st="3" end="3"/>
                                            </p:txEl>
                                          </p:spTgt>
                                        </p:tgtEl>
                                        <p:attrNameLst>
                                          <p:attrName>ppt_w</p:attrName>
                                        </p:attrNameLst>
                                      </p:cBhvr>
                                      <p:tavLst>
                                        <p:tav tm="0">
                                          <p:val>
                                            <p:strVal val="4*#ppt_w"/>
                                          </p:val>
                                        </p:tav>
                                        <p:tav tm="100000">
                                          <p:val>
                                            <p:strVal val="#ppt_w"/>
                                          </p:val>
                                        </p:tav>
                                      </p:tavLst>
                                    </p:anim>
                                    <p:anim calcmode="lin" valueType="num">
                                      <p:cBhvr>
                                        <p:cTn id="83" dur="500" fill="hold"/>
                                        <p:tgtEl>
                                          <p:spTgt spid="95">
                                            <p:txEl>
                                              <p:pRg st="3" end="3"/>
                                            </p:txEl>
                                          </p:spTgt>
                                        </p:tgtEl>
                                        <p:attrNameLst>
                                          <p:attrName>ppt_h</p:attrName>
                                        </p:attrNameLst>
                                      </p:cBhvr>
                                      <p:tavLst>
                                        <p:tav tm="0">
                                          <p:val>
                                            <p:strVal val="4*#ppt_h"/>
                                          </p:val>
                                        </p:tav>
                                        <p:tav tm="100000">
                                          <p:val>
                                            <p:strVal val="#ppt_h"/>
                                          </p:val>
                                        </p:tav>
                                      </p:tavLst>
                                    </p:anim>
                                  </p:childTnLst>
                                </p:cTn>
                              </p:par>
                            </p:childTnLst>
                          </p:cTn>
                        </p:par>
                        <p:par>
                          <p:cTn id="84" fill="hold">
                            <p:stCondLst>
                              <p:cond delay="1500"/>
                            </p:stCondLst>
                            <p:childTnLst>
                              <p:par>
                                <p:cTn id="85" presetID="23" presetClass="entr" presetSubtype="16" fill="hold" grpId="8" nodeType="afterEffect">
                                  <p:stCondLst>
                                    <p:cond delay="0"/>
                                  </p:stCondLst>
                                  <p:iterate>
                                    <p:tmAbs val="0"/>
                                  </p:iterate>
                                  <p:childTnLst>
                                    <p:set>
                                      <p:cBhvr>
                                        <p:cTn id="86" fill="hold"/>
                                        <p:tgtEl>
                                          <p:spTgt spid="95">
                                            <p:txEl>
                                              <p:pRg st="4" end="4"/>
                                            </p:txEl>
                                          </p:spTgt>
                                        </p:tgtEl>
                                        <p:attrNameLst>
                                          <p:attrName>style.visibility</p:attrName>
                                        </p:attrNameLst>
                                      </p:cBhvr>
                                      <p:to>
                                        <p:strVal val="visible"/>
                                      </p:to>
                                    </p:set>
                                    <p:anim calcmode="lin" valueType="num">
                                      <p:cBhvr>
                                        <p:cTn id="87" dur="500" fill="hold"/>
                                        <p:tgtEl>
                                          <p:spTgt spid="95">
                                            <p:txEl>
                                              <p:pRg st="4" end="4"/>
                                            </p:txEl>
                                          </p:spTgt>
                                        </p:tgtEl>
                                        <p:attrNameLst>
                                          <p:attrName>ppt_w</p:attrName>
                                        </p:attrNameLst>
                                      </p:cBhvr>
                                      <p:tavLst>
                                        <p:tav tm="0">
                                          <p:val>
                                            <p:strVal val="4*#ppt_w"/>
                                          </p:val>
                                        </p:tav>
                                        <p:tav tm="100000">
                                          <p:val>
                                            <p:strVal val="#ppt_w"/>
                                          </p:val>
                                        </p:tav>
                                      </p:tavLst>
                                    </p:anim>
                                    <p:anim calcmode="lin" valueType="num">
                                      <p:cBhvr>
                                        <p:cTn id="88" dur="500" fill="hold"/>
                                        <p:tgtEl>
                                          <p:spTgt spid="95">
                                            <p:txEl>
                                              <p:pRg st="4" end="4"/>
                                            </p:txEl>
                                          </p:spTgt>
                                        </p:tgtEl>
                                        <p:attrNameLst>
                                          <p:attrName>ppt_h</p:attrName>
                                        </p:attrNameLst>
                                      </p:cBhvr>
                                      <p:tavLst>
                                        <p:tav tm="0">
                                          <p:val>
                                            <p:strVal val="4*#ppt_h"/>
                                          </p:val>
                                        </p:tav>
                                        <p:tav tm="100000">
                                          <p:val>
                                            <p:strVal val="#ppt_h"/>
                                          </p:val>
                                        </p:tav>
                                      </p:tavLst>
                                    </p:anim>
                                  </p:childTnLst>
                                </p:cTn>
                              </p:par>
                            </p:childTnLst>
                          </p:cTn>
                        </p:par>
                        <p:par>
                          <p:cTn id="89" fill="hold">
                            <p:stCondLst>
                              <p:cond delay="2000"/>
                            </p:stCondLst>
                            <p:childTnLst>
                              <p:par>
                                <p:cTn id="90" presetID="23" presetClass="entr" presetSubtype="16" fill="hold" grpId="8" nodeType="afterEffect">
                                  <p:stCondLst>
                                    <p:cond delay="0"/>
                                  </p:stCondLst>
                                  <p:iterate>
                                    <p:tmAbs val="0"/>
                                  </p:iterate>
                                  <p:childTnLst>
                                    <p:set>
                                      <p:cBhvr>
                                        <p:cTn id="91" fill="hold"/>
                                        <p:tgtEl>
                                          <p:spTgt spid="95">
                                            <p:txEl>
                                              <p:pRg st="5" end="5"/>
                                            </p:txEl>
                                          </p:spTgt>
                                        </p:tgtEl>
                                        <p:attrNameLst>
                                          <p:attrName>style.visibility</p:attrName>
                                        </p:attrNameLst>
                                      </p:cBhvr>
                                      <p:to>
                                        <p:strVal val="visible"/>
                                      </p:to>
                                    </p:set>
                                    <p:anim calcmode="lin" valueType="num">
                                      <p:cBhvr>
                                        <p:cTn id="92" dur="500" fill="hold"/>
                                        <p:tgtEl>
                                          <p:spTgt spid="95">
                                            <p:txEl>
                                              <p:pRg st="5" end="5"/>
                                            </p:txEl>
                                          </p:spTgt>
                                        </p:tgtEl>
                                        <p:attrNameLst>
                                          <p:attrName>ppt_w</p:attrName>
                                        </p:attrNameLst>
                                      </p:cBhvr>
                                      <p:tavLst>
                                        <p:tav tm="0">
                                          <p:val>
                                            <p:strVal val="4*#ppt_w"/>
                                          </p:val>
                                        </p:tav>
                                        <p:tav tm="100000">
                                          <p:val>
                                            <p:strVal val="#ppt_w"/>
                                          </p:val>
                                        </p:tav>
                                      </p:tavLst>
                                    </p:anim>
                                    <p:anim calcmode="lin" valueType="num">
                                      <p:cBhvr>
                                        <p:cTn id="93" dur="500" fill="hold"/>
                                        <p:tgtEl>
                                          <p:spTgt spid="95">
                                            <p:txEl>
                                              <p:pRg st="5" end="5"/>
                                            </p:txEl>
                                          </p:spTgt>
                                        </p:tgtEl>
                                        <p:attrNameLst>
                                          <p:attrName>ppt_h</p:attrName>
                                        </p:attrNameLst>
                                      </p:cBhvr>
                                      <p:tavLst>
                                        <p:tav tm="0">
                                          <p:val>
                                            <p:strVal val="4*#ppt_h"/>
                                          </p:val>
                                        </p:tav>
                                        <p:tav tm="100000">
                                          <p:val>
                                            <p:strVal val="#ppt_h"/>
                                          </p:val>
                                        </p:tav>
                                      </p:tavLst>
                                    </p:anim>
                                  </p:childTnLst>
                                </p:cTn>
                              </p:par>
                            </p:childTnLst>
                          </p:cTn>
                        </p:par>
                        <p:par>
                          <p:cTn id="94" fill="hold">
                            <p:stCondLst>
                              <p:cond delay="2500"/>
                            </p:stCondLst>
                            <p:childTnLst>
                              <p:par>
                                <p:cTn id="95" presetID="23" presetClass="entr" presetSubtype="16" fill="hold" grpId="8" nodeType="afterEffect">
                                  <p:stCondLst>
                                    <p:cond delay="0"/>
                                  </p:stCondLst>
                                  <p:iterate>
                                    <p:tmAbs val="0"/>
                                  </p:iterate>
                                  <p:childTnLst>
                                    <p:set>
                                      <p:cBhvr>
                                        <p:cTn id="96" fill="hold"/>
                                        <p:tgtEl>
                                          <p:spTgt spid="95">
                                            <p:txEl>
                                              <p:pRg st="6" end="6"/>
                                            </p:txEl>
                                          </p:spTgt>
                                        </p:tgtEl>
                                        <p:attrNameLst>
                                          <p:attrName>style.visibility</p:attrName>
                                        </p:attrNameLst>
                                      </p:cBhvr>
                                      <p:to>
                                        <p:strVal val="visible"/>
                                      </p:to>
                                    </p:set>
                                    <p:anim calcmode="lin" valueType="num">
                                      <p:cBhvr>
                                        <p:cTn id="97" dur="500" fill="hold"/>
                                        <p:tgtEl>
                                          <p:spTgt spid="95">
                                            <p:txEl>
                                              <p:pRg st="6" end="6"/>
                                            </p:txEl>
                                          </p:spTgt>
                                        </p:tgtEl>
                                        <p:attrNameLst>
                                          <p:attrName>ppt_w</p:attrName>
                                        </p:attrNameLst>
                                      </p:cBhvr>
                                      <p:tavLst>
                                        <p:tav tm="0">
                                          <p:val>
                                            <p:strVal val="4*#ppt_w"/>
                                          </p:val>
                                        </p:tav>
                                        <p:tav tm="100000">
                                          <p:val>
                                            <p:strVal val="#ppt_w"/>
                                          </p:val>
                                        </p:tav>
                                      </p:tavLst>
                                    </p:anim>
                                    <p:anim calcmode="lin" valueType="num">
                                      <p:cBhvr>
                                        <p:cTn id="98" dur="500" fill="hold"/>
                                        <p:tgtEl>
                                          <p:spTgt spid="95">
                                            <p:txEl>
                                              <p:pRg st="6" end="6"/>
                                            </p:txEl>
                                          </p:spTgt>
                                        </p:tgtEl>
                                        <p:attrNameLst>
                                          <p:attrName>ppt_h</p:attrName>
                                        </p:attrNameLst>
                                      </p:cBhvr>
                                      <p:tavLst>
                                        <p:tav tm="0">
                                          <p:val>
                                            <p:strVal val="4*#ppt_h"/>
                                          </p:val>
                                        </p:tav>
                                        <p:tav tm="100000">
                                          <p:val>
                                            <p:strVal val="#ppt_h"/>
                                          </p:val>
                                        </p:tav>
                                      </p:tavLst>
                                    </p:anim>
                                  </p:childTnLst>
                                </p:cTn>
                              </p:par>
                            </p:childTnLst>
                          </p:cTn>
                        </p:par>
                        <p:par>
                          <p:cTn id="99" fill="hold">
                            <p:stCondLst>
                              <p:cond delay="3000"/>
                            </p:stCondLst>
                            <p:childTnLst>
                              <p:par>
                                <p:cTn id="100" presetID="23" presetClass="entr" presetSubtype="16" fill="hold" grpId="8" nodeType="afterEffect">
                                  <p:stCondLst>
                                    <p:cond delay="0"/>
                                  </p:stCondLst>
                                  <p:iterate>
                                    <p:tmAbs val="0"/>
                                  </p:iterate>
                                  <p:childTnLst>
                                    <p:set>
                                      <p:cBhvr>
                                        <p:cTn id="101" fill="hold"/>
                                        <p:tgtEl>
                                          <p:spTgt spid="95">
                                            <p:txEl>
                                              <p:pRg st="7" end="7"/>
                                            </p:txEl>
                                          </p:spTgt>
                                        </p:tgtEl>
                                        <p:attrNameLst>
                                          <p:attrName>style.visibility</p:attrName>
                                        </p:attrNameLst>
                                      </p:cBhvr>
                                      <p:to>
                                        <p:strVal val="visible"/>
                                      </p:to>
                                    </p:set>
                                    <p:anim calcmode="lin" valueType="num">
                                      <p:cBhvr>
                                        <p:cTn id="102" dur="500" fill="hold"/>
                                        <p:tgtEl>
                                          <p:spTgt spid="95">
                                            <p:txEl>
                                              <p:pRg st="7" end="7"/>
                                            </p:txEl>
                                          </p:spTgt>
                                        </p:tgtEl>
                                        <p:attrNameLst>
                                          <p:attrName>ppt_w</p:attrName>
                                        </p:attrNameLst>
                                      </p:cBhvr>
                                      <p:tavLst>
                                        <p:tav tm="0">
                                          <p:val>
                                            <p:strVal val="4*#ppt_w"/>
                                          </p:val>
                                        </p:tav>
                                        <p:tav tm="100000">
                                          <p:val>
                                            <p:strVal val="#ppt_w"/>
                                          </p:val>
                                        </p:tav>
                                      </p:tavLst>
                                    </p:anim>
                                    <p:anim calcmode="lin" valueType="num">
                                      <p:cBhvr>
                                        <p:cTn id="103" dur="500" fill="hold"/>
                                        <p:tgtEl>
                                          <p:spTgt spid="95">
                                            <p:txEl>
                                              <p:pRg st="7" end="7"/>
                                            </p:txEl>
                                          </p:spTgt>
                                        </p:tgtEl>
                                        <p:attrNameLst>
                                          <p:attrName>ppt_h</p:attrName>
                                        </p:attrNameLst>
                                      </p:cBhvr>
                                      <p:tavLst>
                                        <p:tav tm="0">
                                          <p:val>
                                            <p:strVal val="4*#ppt_h"/>
                                          </p:val>
                                        </p:tav>
                                        <p:tav tm="100000">
                                          <p:val>
                                            <p:strVal val="#ppt_h"/>
                                          </p:val>
                                        </p:tav>
                                      </p:tavLst>
                                    </p:anim>
                                  </p:childTnLst>
                                </p:cTn>
                              </p:par>
                            </p:childTnLst>
                          </p:cTn>
                        </p:par>
                        <p:par>
                          <p:cTn id="104" fill="hold">
                            <p:stCondLst>
                              <p:cond delay="3500"/>
                            </p:stCondLst>
                            <p:childTnLst>
                              <p:par>
                                <p:cTn id="105" presetID="10" presetClass="entr" presetSubtype="0" fill="hold" grpId="9" nodeType="afterEffect">
                                  <p:stCondLst>
                                    <p:cond delay="0"/>
                                  </p:stCondLst>
                                  <p:iterate>
                                    <p:tmAbs val="0"/>
                                  </p:iterate>
                                  <p:childTnLst>
                                    <p:set>
                                      <p:cBhvr>
                                        <p:cTn id="106" fill="hold"/>
                                        <p:tgtEl>
                                          <p:spTgt spid="100"/>
                                        </p:tgtEl>
                                        <p:attrNameLst>
                                          <p:attrName>style.visibility</p:attrName>
                                        </p:attrNameLst>
                                      </p:cBhvr>
                                      <p:to>
                                        <p:strVal val="visible"/>
                                      </p:to>
                                    </p:set>
                                    <p:animEffect transition="in" filter="fade">
                                      <p:cBhvr>
                                        <p:cTn id="107" dur="500"/>
                                        <p:tgtEl>
                                          <p:spTgt spid="100"/>
                                        </p:tgtEl>
                                      </p:cBhvr>
                                    </p:animEffect>
                                  </p:childTnLst>
                                </p:cTn>
                              </p:par>
                            </p:childTnLst>
                          </p:cTn>
                        </p:par>
                      </p:childTnLst>
                    </p:cTn>
                  </p:par>
                  <p:par>
                    <p:cTn id="108" fill="hold">
                      <p:stCondLst>
                        <p:cond delay="indefinite"/>
                      </p:stCondLst>
                      <p:childTnLst>
                        <p:par>
                          <p:cTn id="109" fill="hold">
                            <p:stCondLst>
                              <p:cond delay="0"/>
                            </p:stCondLst>
                            <p:childTnLst>
                              <p:par>
                                <p:cTn id="110" presetID="23" presetClass="entr" presetSubtype="16" fill="hold" grpId="10" nodeType="clickEffect">
                                  <p:stCondLst>
                                    <p:cond delay="0"/>
                                  </p:stCondLst>
                                  <p:iterate>
                                    <p:tmAbs val="0"/>
                                  </p:iterate>
                                  <p:childTnLst>
                                    <p:set>
                                      <p:cBhvr>
                                        <p:cTn id="111" fill="hold"/>
                                        <p:tgtEl>
                                          <p:spTgt spid="96">
                                            <p:bg/>
                                          </p:spTgt>
                                        </p:tgtEl>
                                        <p:attrNameLst>
                                          <p:attrName>style.visibility</p:attrName>
                                        </p:attrNameLst>
                                      </p:cBhvr>
                                      <p:to>
                                        <p:strVal val="visible"/>
                                      </p:to>
                                    </p:set>
                                    <p:anim calcmode="lin" valueType="num">
                                      <p:cBhvr>
                                        <p:cTn id="112" dur="500" fill="hold"/>
                                        <p:tgtEl>
                                          <p:spTgt spid="96">
                                            <p:bg/>
                                          </p:spTgt>
                                        </p:tgtEl>
                                        <p:attrNameLst>
                                          <p:attrName>ppt_w</p:attrName>
                                        </p:attrNameLst>
                                      </p:cBhvr>
                                      <p:tavLst>
                                        <p:tav tm="0">
                                          <p:val>
                                            <p:strVal val="4*#ppt_w"/>
                                          </p:val>
                                        </p:tav>
                                        <p:tav tm="100000">
                                          <p:val>
                                            <p:strVal val="#ppt_w"/>
                                          </p:val>
                                        </p:tav>
                                      </p:tavLst>
                                    </p:anim>
                                    <p:anim calcmode="lin" valueType="num">
                                      <p:cBhvr>
                                        <p:cTn id="113" dur="500" fill="hold"/>
                                        <p:tgtEl>
                                          <p:spTgt spid="96">
                                            <p:bg/>
                                          </p:spTgt>
                                        </p:tgtEl>
                                        <p:attrNameLst>
                                          <p:attrName>ppt_h</p:attrName>
                                        </p:attrNameLst>
                                      </p:cBhvr>
                                      <p:tavLst>
                                        <p:tav tm="0">
                                          <p:val>
                                            <p:strVal val="4*#ppt_h"/>
                                          </p:val>
                                        </p:tav>
                                        <p:tav tm="100000">
                                          <p:val>
                                            <p:strVal val="#ppt_h"/>
                                          </p:val>
                                        </p:tav>
                                      </p:tavLst>
                                    </p:anim>
                                  </p:childTnLst>
                                </p:cTn>
                              </p:par>
                              <p:par>
                                <p:cTn id="114" presetID="23" presetClass="entr" presetSubtype="16" fill="hold" grpId="10">
                                  <p:stCondLst>
                                    <p:cond delay="0"/>
                                  </p:stCondLst>
                                  <p:iterate>
                                    <p:tmAbs val="0"/>
                                  </p:iterate>
                                  <p:childTnLst>
                                    <p:set>
                                      <p:cBhvr>
                                        <p:cTn id="115" fill="hold"/>
                                        <p:tgtEl>
                                          <p:spTgt spid="96">
                                            <p:txEl>
                                              <p:pRg st="0" end="0"/>
                                            </p:txEl>
                                          </p:spTgt>
                                        </p:tgtEl>
                                        <p:attrNameLst>
                                          <p:attrName>style.visibility</p:attrName>
                                        </p:attrNameLst>
                                      </p:cBhvr>
                                      <p:to>
                                        <p:strVal val="visible"/>
                                      </p:to>
                                    </p:set>
                                    <p:anim calcmode="lin" valueType="num">
                                      <p:cBhvr>
                                        <p:cTn id="116" dur="500" fill="hold"/>
                                        <p:tgtEl>
                                          <p:spTgt spid="96">
                                            <p:txEl>
                                              <p:pRg st="0" end="0"/>
                                            </p:txEl>
                                          </p:spTgt>
                                        </p:tgtEl>
                                        <p:attrNameLst>
                                          <p:attrName>ppt_w</p:attrName>
                                        </p:attrNameLst>
                                      </p:cBhvr>
                                      <p:tavLst>
                                        <p:tav tm="0">
                                          <p:val>
                                            <p:strVal val="4*#ppt_w"/>
                                          </p:val>
                                        </p:tav>
                                        <p:tav tm="100000">
                                          <p:val>
                                            <p:strVal val="#ppt_w"/>
                                          </p:val>
                                        </p:tav>
                                      </p:tavLst>
                                    </p:anim>
                                    <p:anim calcmode="lin" valueType="num">
                                      <p:cBhvr>
                                        <p:cTn id="117" dur="500" fill="hold"/>
                                        <p:tgtEl>
                                          <p:spTgt spid="96">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118" fill="hold">
                      <p:stCondLst>
                        <p:cond delay="indefinite"/>
                      </p:stCondLst>
                      <p:childTnLst>
                        <p:par>
                          <p:cTn id="119" fill="hold">
                            <p:stCondLst>
                              <p:cond delay="0"/>
                            </p:stCondLst>
                            <p:childTnLst>
                              <p:par>
                                <p:cTn id="120" presetID="23" presetClass="entr" presetSubtype="16" fill="hold" grpId="10" nodeType="clickEffect">
                                  <p:stCondLst>
                                    <p:cond delay="0"/>
                                  </p:stCondLst>
                                  <p:iterate>
                                    <p:tmAbs val="0"/>
                                  </p:iterate>
                                  <p:childTnLst>
                                    <p:set>
                                      <p:cBhvr>
                                        <p:cTn id="121" fill="hold"/>
                                        <p:tgtEl>
                                          <p:spTgt spid="96">
                                            <p:txEl>
                                              <p:pRg st="1" end="1"/>
                                            </p:txEl>
                                          </p:spTgt>
                                        </p:tgtEl>
                                        <p:attrNameLst>
                                          <p:attrName>style.visibility</p:attrName>
                                        </p:attrNameLst>
                                      </p:cBhvr>
                                      <p:to>
                                        <p:strVal val="visible"/>
                                      </p:to>
                                    </p:set>
                                    <p:anim calcmode="lin" valueType="num">
                                      <p:cBhvr>
                                        <p:cTn id="122" dur="500" fill="hold"/>
                                        <p:tgtEl>
                                          <p:spTgt spid="96">
                                            <p:txEl>
                                              <p:pRg st="1" end="1"/>
                                            </p:txEl>
                                          </p:spTgt>
                                        </p:tgtEl>
                                        <p:attrNameLst>
                                          <p:attrName>ppt_w</p:attrName>
                                        </p:attrNameLst>
                                      </p:cBhvr>
                                      <p:tavLst>
                                        <p:tav tm="0">
                                          <p:val>
                                            <p:strVal val="4*#ppt_w"/>
                                          </p:val>
                                        </p:tav>
                                        <p:tav tm="100000">
                                          <p:val>
                                            <p:strVal val="#ppt_w"/>
                                          </p:val>
                                        </p:tav>
                                      </p:tavLst>
                                    </p:anim>
                                    <p:anim calcmode="lin" valueType="num">
                                      <p:cBhvr>
                                        <p:cTn id="123" dur="500" fill="hold"/>
                                        <p:tgtEl>
                                          <p:spTgt spid="96">
                                            <p:txEl>
                                              <p:pRg st="1" end="1"/>
                                            </p:txEl>
                                          </p:spTgt>
                                        </p:tgtEl>
                                        <p:attrNameLst>
                                          <p:attrName>ppt_h</p:attrName>
                                        </p:attrNameLst>
                                      </p:cBhvr>
                                      <p:tavLst>
                                        <p:tav tm="0">
                                          <p:val>
                                            <p:strVal val="4*#ppt_h"/>
                                          </p:val>
                                        </p:tav>
                                        <p:tav tm="100000">
                                          <p:val>
                                            <p:strVal val="#ppt_h"/>
                                          </p:val>
                                        </p:tav>
                                      </p:tavLst>
                                    </p:anim>
                                  </p:childTnLst>
                                </p:cTn>
                              </p:par>
                            </p:childTnLst>
                          </p:cTn>
                        </p:par>
                        <p:par>
                          <p:cTn id="124" fill="hold">
                            <p:stCondLst>
                              <p:cond delay="500"/>
                            </p:stCondLst>
                            <p:childTnLst>
                              <p:par>
                                <p:cTn id="125" presetID="23" presetClass="entr" presetSubtype="16" fill="hold" grpId="10" nodeType="afterEffect">
                                  <p:stCondLst>
                                    <p:cond delay="0"/>
                                  </p:stCondLst>
                                  <p:iterate>
                                    <p:tmAbs val="0"/>
                                  </p:iterate>
                                  <p:childTnLst>
                                    <p:set>
                                      <p:cBhvr>
                                        <p:cTn id="126" fill="hold"/>
                                        <p:tgtEl>
                                          <p:spTgt spid="96">
                                            <p:txEl>
                                              <p:pRg st="2" end="2"/>
                                            </p:txEl>
                                          </p:spTgt>
                                        </p:tgtEl>
                                        <p:attrNameLst>
                                          <p:attrName>style.visibility</p:attrName>
                                        </p:attrNameLst>
                                      </p:cBhvr>
                                      <p:to>
                                        <p:strVal val="visible"/>
                                      </p:to>
                                    </p:set>
                                    <p:anim calcmode="lin" valueType="num">
                                      <p:cBhvr>
                                        <p:cTn id="127" dur="500" fill="hold"/>
                                        <p:tgtEl>
                                          <p:spTgt spid="96">
                                            <p:txEl>
                                              <p:pRg st="2" end="2"/>
                                            </p:txEl>
                                          </p:spTgt>
                                        </p:tgtEl>
                                        <p:attrNameLst>
                                          <p:attrName>ppt_w</p:attrName>
                                        </p:attrNameLst>
                                      </p:cBhvr>
                                      <p:tavLst>
                                        <p:tav tm="0">
                                          <p:val>
                                            <p:strVal val="4*#ppt_w"/>
                                          </p:val>
                                        </p:tav>
                                        <p:tav tm="100000">
                                          <p:val>
                                            <p:strVal val="#ppt_w"/>
                                          </p:val>
                                        </p:tav>
                                      </p:tavLst>
                                    </p:anim>
                                    <p:anim calcmode="lin" valueType="num">
                                      <p:cBhvr>
                                        <p:cTn id="128" dur="500" fill="hold"/>
                                        <p:tgtEl>
                                          <p:spTgt spid="96">
                                            <p:txEl>
                                              <p:pRg st="2" end="2"/>
                                            </p:txEl>
                                          </p:spTgt>
                                        </p:tgtEl>
                                        <p:attrNameLst>
                                          <p:attrName>ppt_h</p:attrName>
                                        </p:attrNameLst>
                                      </p:cBhvr>
                                      <p:tavLst>
                                        <p:tav tm="0">
                                          <p:val>
                                            <p:strVal val="4*#ppt_h"/>
                                          </p:val>
                                        </p:tav>
                                        <p:tav tm="100000">
                                          <p:val>
                                            <p:strVal val="#ppt_h"/>
                                          </p:val>
                                        </p:tav>
                                      </p:tavLst>
                                    </p:anim>
                                  </p:childTnLst>
                                </p:cTn>
                              </p:par>
                            </p:childTnLst>
                          </p:cTn>
                        </p:par>
                        <p:par>
                          <p:cTn id="129" fill="hold">
                            <p:stCondLst>
                              <p:cond delay="1000"/>
                            </p:stCondLst>
                            <p:childTnLst>
                              <p:par>
                                <p:cTn id="130" presetID="23" presetClass="entr" presetSubtype="16" fill="hold" grpId="10" nodeType="afterEffect">
                                  <p:stCondLst>
                                    <p:cond delay="0"/>
                                  </p:stCondLst>
                                  <p:iterate>
                                    <p:tmAbs val="0"/>
                                  </p:iterate>
                                  <p:childTnLst>
                                    <p:set>
                                      <p:cBhvr>
                                        <p:cTn id="131" fill="hold"/>
                                        <p:tgtEl>
                                          <p:spTgt spid="96">
                                            <p:txEl>
                                              <p:pRg st="3" end="3"/>
                                            </p:txEl>
                                          </p:spTgt>
                                        </p:tgtEl>
                                        <p:attrNameLst>
                                          <p:attrName>style.visibility</p:attrName>
                                        </p:attrNameLst>
                                      </p:cBhvr>
                                      <p:to>
                                        <p:strVal val="visible"/>
                                      </p:to>
                                    </p:set>
                                    <p:anim calcmode="lin" valueType="num">
                                      <p:cBhvr>
                                        <p:cTn id="132" dur="500" fill="hold"/>
                                        <p:tgtEl>
                                          <p:spTgt spid="96">
                                            <p:txEl>
                                              <p:pRg st="3" end="3"/>
                                            </p:txEl>
                                          </p:spTgt>
                                        </p:tgtEl>
                                        <p:attrNameLst>
                                          <p:attrName>ppt_w</p:attrName>
                                        </p:attrNameLst>
                                      </p:cBhvr>
                                      <p:tavLst>
                                        <p:tav tm="0">
                                          <p:val>
                                            <p:strVal val="4*#ppt_w"/>
                                          </p:val>
                                        </p:tav>
                                        <p:tav tm="100000">
                                          <p:val>
                                            <p:strVal val="#ppt_w"/>
                                          </p:val>
                                        </p:tav>
                                      </p:tavLst>
                                    </p:anim>
                                    <p:anim calcmode="lin" valueType="num">
                                      <p:cBhvr>
                                        <p:cTn id="133" dur="500" fill="hold"/>
                                        <p:tgtEl>
                                          <p:spTgt spid="96">
                                            <p:txEl>
                                              <p:pRg st="3" end="3"/>
                                            </p:txEl>
                                          </p:spTgt>
                                        </p:tgtEl>
                                        <p:attrNameLst>
                                          <p:attrName>ppt_h</p:attrName>
                                        </p:attrNameLst>
                                      </p:cBhvr>
                                      <p:tavLst>
                                        <p:tav tm="0">
                                          <p:val>
                                            <p:strVal val="4*#ppt_h"/>
                                          </p:val>
                                        </p:tav>
                                        <p:tav tm="100000">
                                          <p:val>
                                            <p:strVal val="#ppt_h"/>
                                          </p:val>
                                        </p:tav>
                                      </p:tavLst>
                                    </p:anim>
                                  </p:childTnLst>
                                </p:cTn>
                              </p:par>
                            </p:childTnLst>
                          </p:cTn>
                        </p:par>
                        <p:par>
                          <p:cTn id="134" fill="hold">
                            <p:stCondLst>
                              <p:cond delay="1500"/>
                            </p:stCondLst>
                            <p:childTnLst>
                              <p:par>
                                <p:cTn id="135" presetID="23" presetClass="entr" presetSubtype="16" fill="hold" grpId="10" nodeType="afterEffect">
                                  <p:stCondLst>
                                    <p:cond delay="0"/>
                                  </p:stCondLst>
                                  <p:iterate>
                                    <p:tmAbs val="0"/>
                                  </p:iterate>
                                  <p:childTnLst>
                                    <p:set>
                                      <p:cBhvr>
                                        <p:cTn id="136" fill="hold"/>
                                        <p:tgtEl>
                                          <p:spTgt spid="96">
                                            <p:txEl>
                                              <p:pRg st="4" end="4"/>
                                            </p:txEl>
                                          </p:spTgt>
                                        </p:tgtEl>
                                        <p:attrNameLst>
                                          <p:attrName>style.visibility</p:attrName>
                                        </p:attrNameLst>
                                      </p:cBhvr>
                                      <p:to>
                                        <p:strVal val="visible"/>
                                      </p:to>
                                    </p:set>
                                    <p:anim calcmode="lin" valueType="num">
                                      <p:cBhvr>
                                        <p:cTn id="137" dur="500" fill="hold"/>
                                        <p:tgtEl>
                                          <p:spTgt spid="96">
                                            <p:txEl>
                                              <p:pRg st="4" end="4"/>
                                            </p:txEl>
                                          </p:spTgt>
                                        </p:tgtEl>
                                        <p:attrNameLst>
                                          <p:attrName>ppt_w</p:attrName>
                                        </p:attrNameLst>
                                      </p:cBhvr>
                                      <p:tavLst>
                                        <p:tav tm="0">
                                          <p:val>
                                            <p:strVal val="4*#ppt_w"/>
                                          </p:val>
                                        </p:tav>
                                        <p:tav tm="100000">
                                          <p:val>
                                            <p:strVal val="#ppt_w"/>
                                          </p:val>
                                        </p:tav>
                                      </p:tavLst>
                                    </p:anim>
                                    <p:anim calcmode="lin" valueType="num">
                                      <p:cBhvr>
                                        <p:cTn id="138" dur="500" fill="hold"/>
                                        <p:tgtEl>
                                          <p:spTgt spid="96">
                                            <p:txEl>
                                              <p:pRg st="4" end="4"/>
                                            </p:txEl>
                                          </p:spTgt>
                                        </p:tgtEl>
                                        <p:attrNameLst>
                                          <p:attrName>ppt_h</p:attrName>
                                        </p:attrNameLst>
                                      </p:cBhvr>
                                      <p:tavLst>
                                        <p:tav tm="0">
                                          <p:val>
                                            <p:strVal val="4*#ppt_h"/>
                                          </p:val>
                                        </p:tav>
                                        <p:tav tm="100000">
                                          <p:val>
                                            <p:strVal val="#ppt_h"/>
                                          </p:val>
                                        </p:tav>
                                      </p:tavLst>
                                    </p:anim>
                                  </p:childTnLst>
                                </p:cTn>
                              </p:par>
                            </p:childTnLst>
                          </p:cTn>
                        </p:par>
                        <p:par>
                          <p:cTn id="139" fill="hold">
                            <p:stCondLst>
                              <p:cond delay="2000"/>
                            </p:stCondLst>
                            <p:childTnLst>
                              <p:par>
                                <p:cTn id="140" presetID="23" presetClass="entr" presetSubtype="16" fill="hold" grpId="10" nodeType="afterEffect">
                                  <p:stCondLst>
                                    <p:cond delay="0"/>
                                  </p:stCondLst>
                                  <p:iterate>
                                    <p:tmAbs val="0"/>
                                  </p:iterate>
                                  <p:childTnLst>
                                    <p:set>
                                      <p:cBhvr>
                                        <p:cTn id="141" fill="hold"/>
                                        <p:tgtEl>
                                          <p:spTgt spid="96">
                                            <p:txEl>
                                              <p:pRg st="5" end="5"/>
                                            </p:txEl>
                                          </p:spTgt>
                                        </p:tgtEl>
                                        <p:attrNameLst>
                                          <p:attrName>style.visibility</p:attrName>
                                        </p:attrNameLst>
                                      </p:cBhvr>
                                      <p:to>
                                        <p:strVal val="visible"/>
                                      </p:to>
                                    </p:set>
                                    <p:anim calcmode="lin" valueType="num">
                                      <p:cBhvr>
                                        <p:cTn id="142" dur="500" fill="hold"/>
                                        <p:tgtEl>
                                          <p:spTgt spid="96">
                                            <p:txEl>
                                              <p:pRg st="5" end="5"/>
                                            </p:txEl>
                                          </p:spTgt>
                                        </p:tgtEl>
                                        <p:attrNameLst>
                                          <p:attrName>ppt_w</p:attrName>
                                        </p:attrNameLst>
                                      </p:cBhvr>
                                      <p:tavLst>
                                        <p:tav tm="0">
                                          <p:val>
                                            <p:strVal val="4*#ppt_w"/>
                                          </p:val>
                                        </p:tav>
                                        <p:tav tm="100000">
                                          <p:val>
                                            <p:strVal val="#ppt_w"/>
                                          </p:val>
                                        </p:tav>
                                      </p:tavLst>
                                    </p:anim>
                                    <p:anim calcmode="lin" valueType="num">
                                      <p:cBhvr>
                                        <p:cTn id="143" dur="500" fill="hold"/>
                                        <p:tgtEl>
                                          <p:spTgt spid="96">
                                            <p:txEl>
                                              <p:pRg st="5" end="5"/>
                                            </p:txEl>
                                          </p:spTgt>
                                        </p:tgtEl>
                                        <p:attrNameLst>
                                          <p:attrName>ppt_h</p:attrName>
                                        </p:attrNameLst>
                                      </p:cBhvr>
                                      <p:tavLst>
                                        <p:tav tm="0">
                                          <p:val>
                                            <p:strVal val="4*#ppt_h"/>
                                          </p:val>
                                        </p:tav>
                                        <p:tav tm="100000">
                                          <p:val>
                                            <p:strVal val="#ppt_h"/>
                                          </p:val>
                                        </p:tav>
                                      </p:tavLst>
                                    </p:anim>
                                  </p:childTnLst>
                                </p:cTn>
                              </p:par>
                            </p:childTnLst>
                          </p:cTn>
                        </p:par>
                        <p:par>
                          <p:cTn id="144" fill="hold">
                            <p:stCondLst>
                              <p:cond delay="2500"/>
                            </p:stCondLst>
                            <p:childTnLst>
                              <p:par>
                                <p:cTn id="145" presetID="23" presetClass="entr" presetSubtype="16" fill="hold" grpId="10" nodeType="afterEffect">
                                  <p:stCondLst>
                                    <p:cond delay="0"/>
                                  </p:stCondLst>
                                  <p:iterate>
                                    <p:tmAbs val="0"/>
                                  </p:iterate>
                                  <p:childTnLst>
                                    <p:set>
                                      <p:cBhvr>
                                        <p:cTn id="146" fill="hold"/>
                                        <p:tgtEl>
                                          <p:spTgt spid="96">
                                            <p:txEl>
                                              <p:pRg st="6" end="6"/>
                                            </p:txEl>
                                          </p:spTgt>
                                        </p:tgtEl>
                                        <p:attrNameLst>
                                          <p:attrName>style.visibility</p:attrName>
                                        </p:attrNameLst>
                                      </p:cBhvr>
                                      <p:to>
                                        <p:strVal val="visible"/>
                                      </p:to>
                                    </p:set>
                                    <p:anim calcmode="lin" valueType="num">
                                      <p:cBhvr>
                                        <p:cTn id="147" dur="500" fill="hold"/>
                                        <p:tgtEl>
                                          <p:spTgt spid="96">
                                            <p:txEl>
                                              <p:pRg st="6" end="6"/>
                                            </p:txEl>
                                          </p:spTgt>
                                        </p:tgtEl>
                                        <p:attrNameLst>
                                          <p:attrName>ppt_w</p:attrName>
                                        </p:attrNameLst>
                                      </p:cBhvr>
                                      <p:tavLst>
                                        <p:tav tm="0">
                                          <p:val>
                                            <p:strVal val="4*#ppt_w"/>
                                          </p:val>
                                        </p:tav>
                                        <p:tav tm="100000">
                                          <p:val>
                                            <p:strVal val="#ppt_w"/>
                                          </p:val>
                                        </p:tav>
                                      </p:tavLst>
                                    </p:anim>
                                    <p:anim calcmode="lin" valueType="num">
                                      <p:cBhvr>
                                        <p:cTn id="148" dur="500" fill="hold"/>
                                        <p:tgtEl>
                                          <p:spTgt spid="96">
                                            <p:txEl>
                                              <p:pRg st="6" end="6"/>
                                            </p:txEl>
                                          </p:spTgt>
                                        </p:tgtEl>
                                        <p:attrNameLst>
                                          <p:attrName>ppt_h</p:attrName>
                                        </p:attrNameLst>
                                      </p:cBhvr>
                                      <p:tavLst>
                                        <p:tav tm="0">
                                          <p:val>
                                            <p:strVal val="4*#ppt_h"/>
                                          </p:val>
                                        </p:tav>
                                        <p:tav tm="100000">
                                          <p:val>
                                            <p:strVal val="#ppt_h"/>
                                          </p:val>
                                        </p:tav>
                                      </p:tavLst>
                                    </p:anim>
                                  </p:childTnLst>
                                </p:cTn>
                              </p:par>
                            </p:childTnLst>
                          </p:cTn>
                        </p:par>
                        <p:par>
                          <p:cTn id="149" fill="hold">
                            <p:stCondLst>
                              <p:cond delay="3000"/>
                            </p:stCondLst>
                            <p:childTnLst>
                              <p:par>
                                <p:cTn id="150" presetID="23" presetClass="entr" presetSubtype="16" fill="hold" grpId="10" nodeType="afterEffect">
                                  <p:stCondLst>
                                    <p:cond delay="0"/>
                                  </p:stCondLst>
                                  <p:iterate>
                                    <p:tmAbs val="0"/>
                                  </p:iterate>
                                  <p:childTnLst>
                                    <p:set>
                                      <p:cBhvr>
                                        <p:cTn id="151" fill="hold"/>
                                        <p:tgtEl>
                                          <p:spTgt spid="96">
                                            <p:txEl>
                                              <p:pRg st="7" end="7"/>
                                            </p:txEl>
                                          </p:spTgt>
                                        </p:tgtEl>
                                        <p:attrNameLst>
                                          <p:attrName>style.visibility</p:attrName>
                                        </p:attrNameLst>
                                      </p:cBhvr>
                                      <p:to>
                                        <p:strVal val="visible"/>
                                      </p:to>
                                    </p:set>
                                    <p:anim calcmode="lin" valueType="num">
                                      <p:cBhvr>
                                        <p:cTn id="152" dur="500" fill="hold"/>
                                        <p:tgtEl>
                                          <p:spTgt spid="96">
                                            <p:txEl>
                                              <p:pRg st="7" end="7"/>
                                            </p:txEl>
                                          </p:spTgt>
                                        </p:tgtEl>
                                        <p:attrNameLst>
                                          <p:attrName>ppt_w</p:attrName>
                                        </p:attrNameLst>
                                      </p:cBhvr>
                                      <p:tavLst>
                                        <p:tav tm="0">
                                          <p:val>
                                            <p:strVal val="4*#ppt_w"/>
                                          </p:val>
                                        </p:tav>
                                        <p:tav tm="100000">
                                          <p:val>
                                            <p:strVal val="#ppt_w"/>
                                          </p:val>
                                        </p:tav>
                                      </p:tavLst>
                                    </p:anim>
                                    <p:anim calcmode="lin" valueType="num">
                                      <p:cBhvr>
                                        <p:cTn id="153" dur="500" fill="hold"/>
                                        <p:tgtEl>
                                          <p:spTgt spid="96">
                                            <p:txEl>
                                              <p:pRg st="7" end="7"/>
                                            </p:txEl>
                                          </p:spTgt>
                                        </p:tgtEl>
                                        <p:attrNameLst>
                                          <p:attrName>ppt_h</p:attrName>
                                        </p:attrNameLst>
                                      </p:cBhvr>
                                      <p:tavLst>
                                        <p:tav tm="0">
                                          <p:val>
                                            <p:strVal val="4*#ppt_h"/>
                                          </p:val>
                                        </p:tav>
                                        <p:tav tm="100000">
                                          <p:val>
                                            <p:strVal val="#ppt_h"/>
                                          </p:val>
                                        </p:tav>
                                      </p:tavLst>
                                    </p:anim>
                                  </p:childTnLst>
                                </p:cTn>
                              </p:par>
                            </p:childTnLst>
                          </p:cTn>
                        </p:par>
                      </p:childTnLst>
                    </p:cTn>
                  </p:par>
                  <p:par>
                    <p:cTn id="154" fill="hold">
                      <p:stCondLst>
                        <p:cond delay="indefinite"/>
                      </p:stCondLst>
                      <p:childTnLst>
                        <p:par>
                          <p:cTn id="155" fill="hold">
                            <p:stCondLst>
                              <p:cond delay="0"/>
                            </p:stCondLst>
                            <p:childTnLst>
                              <p:par>
                                <p:cTn id="156" presetID="2" presetClass="entr" presetSubtype="1" fill="hold" grpId="11" nodeType="clickEffect">
                                  <p:stCondLst>
                                    <p:cond delay="0"/>
                                  </p:stCondLst>
                                  <p:iterate>
                                    <p:tmAbs val="0"/>
                                  </p:iterate>
                                  <p:childTnLst>
                                    <p:set>
                                      <p:cBhvr>
                                        <p:cTn id="157" fill="hold"/>
                                        <p:tgtEl>
                                          <p:spTgt spid="97">
                                            <p:bg/>
                                          </p:spTgt>
                                        </p:tgtEl>
                                        <p:attrNameLst>
                                          <p:attrName>style.visibility</p:attrName>
                                        </p:attrNameLst>
                                      </p:cBhvr>
                                      <p:to>
                                        <p:strVal val="visible"/>
                                      </p:to>
                                    </p:set>
                                    <p:anim calcmode="lin" valueType="num">
                                      <p:cBhvr>
                                        <p:cTn id="158" dur="1000" fill="hold"/>
                                        <p:tgtEl>
                                          <p:spTgt spid="97">
                                            <p:bg/>
                                          </p:spTgt>
                                        </p:tgtEl>
                                        <p:attrNameLst>
                                          <p:attrName>ppt_x</p:attrName>
                                        </p:attrNameLst>
                                      </p:cBhvr>
                                      <p:tavLst>
                                        <p:tav tm="0">
                                          <p:val>
                                            <p:strVal val="#ppt_x"/>
                                          </p:val>
                                        </p:tav>
                                        <p:tav tm="100000">
                                          <p:val>
                                            <p:strVal val="#ppt_x"/>
                                          </p:val>
                                        </p:tav>
                                      </p:tavLst>
                                    </p:anim>
                                    <p:anim calcmode="lin" valueType="num">
                                      <p:cBhvr>
                                        <p:cTn id="159" dur="1000" fill="hold"/>
                                        <p:tgtEl>
                                          <p:spTgt spid="97">
                                            <p:bg/>
                                          </p:spTgt>
                                        </p:tgtEl>
                                        <p:attrNameLst>
                                          <p:attrName>ppt_y</p:attrName>
                                        </p:attrNameLst>
                                      </p:cBhvr>
                                      <p:tavLst>
                                        <p:tav tm="0">
                                          <p:val>
                                            <p:strVal val="0-#ppt_h/2"/>
                                          </p:val>
                                        </p:tav>
                                        <p:tav tm="100000">
                                          <p:val>
                                            <p:strVal val="#ppt_y"/>
                                          </p:val>
                                        </p:tav>
                                      </p:tavLst>
                                    </p:anim>
                                  </p:childTnLst>
                                </p:cTn>
                              </p:par>
                              <p:par>
                                <p:cTn id="160" presetID="2" presetClass="entr" presetSubtype="1" fill="hold" grpId="11">
                                  <p:stCondLst>
                                    <p:cond delay="0"/>
                                  </p:stCondLst>
                                  <p:iterate>
                                    <p:tmAbs val="0"/>
                                  </p:iterate>
                                  <p:childTnLst>
                                    <p:set>
                                      <p:cBhvr>
                                        <p:cTn id="161" fill="hold"/>
                                        <p:tgtEl>
                                          <p:spTgt spid="97">
                                            <p:txEl>
                                              <p:pRg st="0" end="0"/>
                                            </p:txEl>
                                          </p:spTgt>
                                        </p:tgtEl>
                                        <p:attrNameLst>
                                          <p:attrName>style.visibility</p:attrName>
                                        </p:attrNameLst>
                                      </p:cBhvr>
                                      <p:to>
                                        <p:strVal val="visible"/>
                                      </p:to>
                                    </p:set>
                                    <p:anim calcmode="lin" valueType="num">
                                      <p:cBhvr>
                                        <p:cTn id="162" dur="1000" fill="hold"/>
                                        <p:tgtEl>
                                          <p:spTgt spid="97">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9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2" presetClass="entr" presetSubtype="1" fill="hold" grpId="11" nodeType="clickEffect">
                                  <p:stCondLst>
                                    <p:cond delay="0"/>
                                  </p:stCondLst>
                                  <p:iterate>
                                    <p:tmAbs val="0"/>
                                  </p:iterate>
                                  <p:childTnLst>
                                    <p:set>
                                      <p:cBhvr>
                                        <p:cTn id="167" fill="hold"/>
                                        <p:tgtEl>
                                          <p:spTgt spid="97">
                                            <p:txEl>
                                              <p:pRg st="1" end="1"/>
                                            </p:txEl>
                                          </p:spTgt>
                                        </p:tgtEl>
                                        <p:attrNameLst>
                                          <p:attrName>style.visibility</p:attrName>
                                        </p:attrNameLst>
                                      </p:cBhvr>
                                      <p:to>
                                        <p:strVal val="visible"/>
                                      </p:to>
                                    </p:set>
                                    <p:anim calcmode="lin" valueType="num">
                                      <p:cBhvr>
                                        <p:cTn id="168" dur="1000" fill="hold"/>
                                        <p:tgtEl>
                                          <p:spTgt spid="97">
                                            <p:txEl>
                                              <p:pRg st="1" end="1"/>
                                            </p:txEl>
                                          </p:spTgt>
                                        </p:tgtEl>
                                        <p:attrNameLst>
                                          <p:attrName>ppt_x</p:attrName>
                                        </p:attrNameLst>
                                      </p:cBhvr>
                                      <p:tavLst>
                                        <p:tav tm="0">
                                          <p:val>
                                            <p:strVal val="#ppt_x"/>
                                          </p:val>
                                        </p:tav>
                                        <p:tav tm="100000">
                                          <p:val>
                                            <p:strVal val="#ppt_x"/>
                                          </p:val>
                                        </p:tav>
                                      </p:tavLst>
                                    </p:anim>
                                    <p:anim calcmode="lin" valueType="num">
                                      <p:cBhvr>
                                        <p:cTn id="169" dur="1000" fill="hold"/>
                                        <p:tgtEl>
                                          <p:spTgt spid="9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2" presetClass="entr" presetSubtype="8" fill="hold" grpId="12" nodeType="clickEffect">
                                  <p:stCondLst>
                                    <p:cond delay="0"/>
                                  </p:stCondLst>
                                  <p:iterate>
                                    <p:tmAbs val="0"/>
                                  </p:iterate>
                                  <p:childTnLst>
                                    <p:set>
                                      <p:cBhvr>
                                        <p:cTn id="173" fill="hold"/>
                                        <p:tgtEl>
                                          <p:spTgt spid="98">
                                            <p:bg/>
                                          </p:spTgt>
                                        </p:tgtEl>
                                        <p:attrNameLst>
                                          <p:attrName>style.visibility</p:attrName>
                                        </p:attrNameLst>
                                      </p:cBhvr>
                                      <p:to>
                                        <p:strVal val="visible"/>
                                      </p:to>
                                    </p:set>
                                    <p:anim calcmode="lin" valueType="num">
                                      <p:cBhvr>
                                        <p:cTn id="174" dur="1000" fill="hold"/>
                                        <p:tgtEl>
                                          <p:spTgt spid="98">
                                            <p:bg/>
                                          </p:spTgt>
                                        </p:tgtEl>
                                        <p:attrNameLst>
                                          <p:attrName>ppt_x</p:attrName>
                                        </p:attrNameLst>
                                      </p:cBhvr>
                                      <p:tavLst>
                                        <p:tav tm="0">
                                          <p:val>
                                            <p:strVal val="0-#ppt_w/2"/>
                                          </p:val>
                                        </p:tav>
                                        <p:tav tm="100000">
                                          <p:val>
                                            <p:strVal val="#ppt_x"/>
                                          </p:val>
                                        </p:tav>
                                      </p:tavLst>
                                    </p:anim>
                                    <p:anim calcmode="lin" valueType="num">
                                      <p:cBhvr>
                                        <p:cTn id="175" dur="1000" fill="hold"/>
                                        <p:tgtEl>
                                          <p:spTgt spid="98">
                                            <p:bg/>
                                          </p:spTgt>
                                        </p:tgtEl>
                                        <p:attrNameLst>
                                          <p:attrName>ppt_y</p:attrName>
                                        </p:attrNameLst>
                                      </p:cBhvr>
                                      <p:tavLst>
                                        <p:tav tm="0">
                                          <p:val>
                                            <p:strVal val="#ppt_y"/>
                                          </p:val>
                                        </p:tav>
                                        <p:tav tm="100000">
                                          <p:val>
                                            <p:strVal val="#ppt_y"/>
                                          </p:val>
                                        </p:tav>
                                      </p:tavLst>
                                    </p:anim>
                                  </p:childTnLst>
                                </p:cTn>
                              </p:par>
                              <p:par>
                                <p:cTn id="176" presetID="2" presetClass="entr" presetSubtype="8" fill="hold" grpId="12">
                                  <p:stCondLst>
                                    <p:cond delay="0"/>
                                  </p:stCondLst>
                                  <p:iterate>
                                    <p:tmAbs val="0"/>
                                  </p:iterate>
                                  <p:childTnLst>
                                    <p:set>
                                      <p:cBhvr>
                                        <p:cTn id="177" fill="hold"/>
                                        <p:tgtEl>
                                          <p:spTgt spid="98">
                                            <p:txEl>
                                              <p:pRg st="0" end="0"/>
                                            </p:txEl>
                                          </p:spTgt>
                                        </p:tgtEl>
                                        <p:attrNameLst>
                                          <p:attrName>style.visibility</p:attrName>
                                        </p:attrNameLst>
                                      </p:cBhvr>
                                      <p:to>
                                        <p:strVal val="visible"/>
                                      </p:to>
                                    </p:set>
                                    <p:anim calcmode="lin" valueType="num">
                                      <p:cBhvr>
                                        <p:cTn id="178" dur="1000" fill="hold"/>
                                        <p:tgtEl>
                                          <p:spTgt spid="98">
                                            <p:txEl>
                                              <p:pRg st="0" end="0"/>
                                            </p:txEl>
                                          </p:spTgt>
                                        </p:tgtEl>
                                        <p:attrNameLst>
                                          <p:attrName>ppt_x</p:attrName>
                                        </p:attrNameLst>
                                      </p:cBhvr>
                                      <p:tavLst>
                                        <p:tav tm="0">
                                          <p:val>
                                            <p:strVal val="0-#ppt_w/2"/>
                                          </p:val>
                                        </p:tav>
                                        <p:tav tm="100000">
                                          <p:val>
                                            <p:strVal val="#ppt_x"/>
                                          </p:val>
                                        </p:tav>
                                      </p:tavLst>
                                    </p:anim>
                                    <p:anim calcmode="lin" valueType="num">
                                      <p:cBhvr>
                                        <p:cTn id="179" dur="1000" fill="hold"/>
                                        <p:tgtEl>
                                          <p:spTgt spid="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0" fill="hold">
                      <p:stCondLst>
                        <p:cond delay="indefinite"/>
                      </p:stCondLst>
                      <p:childTnLst>
                        <p:par>
                          <p:cTn id="181" fill="hold">
                            <p:stCondLst>
                              <p:cond delay="0"/>
                            </p:stCondLst>
                            <p:childTnLst>
                              <p:par>
                                <p:cTn id="182" presetID="2" presetClass="entr" presetSubtype="8" fill="hold" grpId="12" nodeType="clickEffect">
                                  <p:stCondLst>
                                    <p:cond delay="0"/>
                                  </p:stCondLst>
                                  <p:iterate>
                                    <p:tmAbs val="0"/>
                                  </p:iterate>
                                  <p:childTnLst>
                                    <p:set>
                                      <p:cBhvr>
                                        <p:cTn id="183" fill="hold"/>
                                        <p:tgtEl>
                                          <p:spTgt spid="98">
                                            <p:txEl>
                                              <p:pRg st="1" end="1"/>
                                            </p:txEl>
                                          </p:spTgt>
                                        </p:tgtEl>
                                        <p:attrNameLst>
                                          <p:attrName>style.visibility</p:attrName>
                                        </p:attrNameLst>
                                      </p:cBhvr>
                                      <p:to>
                                        <p:strVal val="visible"/>
                                      </p:to>
                                    </p:set>
                                    <p:anim calcmode="lin" valueType="num">
                                      <p:cBhvr>
                                        <p:cTn id="184" dur="1000" fill="hold"/>
                                        <p:tgtEl>
                                          <p:spTgt spid="98">
                                            <p:txEl>
                                              <p:pRg st="1" end="1"/>
                                            </p:txEl>
                                          </p:spTgt>
                                        </p:tgtEl>
                                        <p:attrNameLst>
                                          <p:attrName>ppt_x</p:attrName>
                                        </p:attrNameLst>
                                      </p:cBhvr>
                                      <p:tavLst>
                                        <p:tav tm="0">
                                          <p:val>
                                            <p:strVal val="0-#ppt_w/2"/>
                                          </p:val>
                                        </p:tav>
                                        <p:tav tm="100000">
                                          <p:val>
                                            <p:strVal val="#ppt_x"/>
                                          </p:val>
                                        </p:tav>
                                      </p:tavLst>
                                    </p:anim>
                                    <p:anim calcmode="lin" valueType="num">
                                      <p:cBhvr>
                                        <p:cTn id="185" dur="1000" fill="hold"/>
                                        <p:tgtEl>
                                          <p:spTgt spid="98">
                                            <p:txEl>
                                              <p:pRg st="1" end="1"/>
                                            </p:txEl>
                                          </p:spTgt>
                                        </p:tgtEl>
                                        <p:attrNameLst>
                                          <p:attrName>ppt_y</p:attrName>
                                        </p:attrNameLst>
                                      </p:cBhvr>
                                      <p:tavLst>
                                        <p:tav tm="0">
                                          <p:val>
                                            <p:strVal val="#ppt_y"/>
                                          </p:val>
                                        </p:tav>
                                        <p:tav tm="100000">
                                          <p:val>
                                            <p:strVal val="#ppt_y"/>
                                          </p:val>
                                        </p:tav>
                                      </p:tavLst>
                                    </p:anim>
                                  </p:childTnLst>
                                </p:cTn>
                              </p:par>
                            </p:childTnLst>
                          </p:cTn>
                        </p:par>
                        <p:par>
                          <p:cTn id="186" fill="hold">
                            <p:stCondLst>
                              <p:cond delay="1000"/>
                            </p:stCondLst>
                            <p:childTnLst>
                              <p:par>
                                <p:cTn id="187" presetID="2" presetClass="entr" presetSubtype="8" fill="hold" grpId="12" nodeType="afterEffect">
                                  <p:stCondLst>
                                    <p:cond delay="0"/>
                                  </p:stCondLst>
                                  <p:iterate>
                                    <p:tmAbs val="0"/>
                                  </p:iterate>
                                  <p:childTnLst>
                                    <p:set>
                                      <p:cBhvr>
                                        <p:cTn id="188" fill="hold"/>
                                        <p:tgtEl>
                                          <p:spTgt spid="98">
                                            <p:txEl>
                                              <p:pRg st="2" end="2"/>
                                            </p:txEl>
                                          </p:spTgt>
                                        </p:tgtEl>
                                        <p:attrNameLst>
                                          <p:attrName>style.visibility</p:attrName>
                                        </p:attrNameLst>
                                      </p:cBhvr>
                                      <p:to>
                                        <p:strVal val="visible"/>
                                      </p:to>
                                    </p:set>
                                    <p:anim calcmode="lin" valueType="num">
                                      <p:cBhvr>
                                        <p:cTn id="189" dur="1000" fill="hold"/>
                                        <p:tgtEl>
                                          <p:spTgt spid="98">
                                            <p:txEl>
                                              <p:pRg st="2" end="2"/>
                                            </p:txEl>
                                          </p:spTgt>
                                        </p:tgtEl>
                                        <p:attrNameLst>
                                          <p:attrName>ppt_x</p:attrName>
                                        </p:attrNameLst>
                                      </p:cBhvr>
                                      <p:tavLst>
                                        <p:tav tm="0">
                                          <p:val>
                                            <p:strVal val="0-#ppt_w/2"/>
                                          </p:val>
                                        </p:tav>
                                        <p:tav tm="100000">
                                          <p:val>
                                            <p:strVal val="#ppt_x"/>
                                          </p:val>
                                        </p:tav>
                                      </p:tavLst>
                                    </p:anim>
                                    <p:anim calcmode="lin" valueType="num">
                                      <p:cBhvr>
                                        <p:cTn id="190" dur="1000" fill="hold"/>
                                        <p:tgtEl>
                                          <p:spTgt spid="98">
                                            <p:txEl>
                                              <p:pRg st="2" end="2"/>
                                            </p:txEl>
                                          </p:spTgt>
                                        </p:tgtEl>
                                        <p:attrNameLst>
                                          <p:attrName>ppt_y</p:attrName>
                                        </p:attrNameLst>
                                      </p:cBhvr>
                                      <p:tavLst>
                                        <p:tav tm="0">
                                          <p:val>
                                            <p:strVal val="#ppt_y"/>
                                          </p:val>
                                        </p:tav>
                                        <p:tav tm="100000">
                                          <p:val>
                                            <p:strVal val="#ppt_y"/>
                                          </p:val>
                                        </p:tav>
                                      </p:tavLst>
                                    </p:anim>
                                  </p:childTnLst>
                                </p:cTn>
                              </p:par>
                            </p:childTnLst>
                          </p:cTn>
                        </p:par>
                        <p:par>
                          <p:cTn id="191" fill="hold">
                            <p:stCondLst>
                              <p:cond delay="2000"/>
                            </p:stCondLst>
                            <p:childTnLst>
                              <p:par>
                                <p:cTn id="192" presetID="2" presetClass="entr" presetSubtype="8" fill="hold" grpId="12" nodeType="afterEffect">
                                  <p:stCondLst>
                                    <p:cond delay="0"/>
                                  </p:stCondLst>
                                  <p:iterate>
                                    <p:tmAbs val="0"/>
                                  </p:iterate>
                                  <p:childTnLst>
                                    <p:set>
                                      <p:cBhvr>
                                        <p:cTn id="193" fill="hold"/>
                                        <p:tgtEl>
                                          <p:spTgt spid="98">
                                            <p:txEl>
                                              <p:pRg st="3" end="3"/>
                                            </p:txEl>
                                          </p:spTgt>
                                        </p:tgtEl>
                                        <p:attrNameLst>
                                          <p:attrName>style.visibility</p:attrName>
                                        </p:attrNameLst>
                                      </p:cBhvr>
                                      <p:to>
                                        <p:strVal val="visible"/>
                                      </p:to>
                                    </p:set>
                                    <p:anim calcmode="lin" valueType="num">
                                      <p:cBhvr>
                                        <p:cTn id="194" dur="1000" fill="hold"/>
                                        <p:tgtEl>
                                          <p:spTgt spid="98">
                                            <p:txEl>
                                              <p:pRg st="3" end="3"/>
                                            </p:txEl>
                                          </p:spTgt>
                                        </p:tgtEl>
                                        <p:attrNameLst>
                                          <p:attrName>ppt_x</p:attrName>
                                        </p:attrNameLst>
                                      </p:cBhvr>
                                      <p:tavLst>
                                        <p:tav tm="0">
                                          <p:val>
                                            <p:strVal val="0-#ppt_w/2"/>
                                          </p:val>
                                        </p:tav>
                                        <p:tav tm="100000">
                                          <p:val>
                                            <p:strVal val="#ppt_x"/>
                                          </p:val>
                                        </p:tav>
                                      </p:tavLst>
                                    </p:anim>
                                    <p:anim calcmode="lin" valueType="num">
                                      <p:cBhvr>
                                        <p:cTn id="195" dur="1000" fill="hold"/>
                                        <p:tgtEl>
                                          <p:spTgt spid="98">
                                            <p:txEl>
                                              <p:pRg st="3" end="3"/>
                                            </p:txEl>
                                          </p:spTgt>
                                        </p:tgtEl>
                                        <p:attrNameLst>
                                          <p:attrName>ppt_y</p:attrName>
                                        </p:attrNameLst>
                                      </p:cBhvr>
                                      <p:tavLst>
                                        <p:tav tm="0">
                                          <p:val>
                                            <p:strVal val="#ppt_y"/>
                                          </p:val>
                                        </p:tav>
                                        <p:tav tm="100000">
                                          <p:val>
                                            <p:strVal val="#ppt_y"/>
                                          </p:val>
                                        </p:tav>
                                      </p:tavLst>
                                    </p:anim>
                                  </p:childTnLst>
                                </p:cTn>
                              </p:par>
                            </p:childTnLst>
                          </p:cTn>
                        </p:par>
                        <p:par>
                          <p:cTn id="196" fill="hold">
                            <p:stCondLst>
                              <p:cond delay="3000"/>
                            </p:stCondLst>
                            <p:childTnLst>
                              <p:par>
                                <p:cTn id="197" presetID="2" presetClass="entr" presetSubtype="8" fill="hold" grpId="12" nodeType="afterEffect">
                                  <p:stCondLst>
                                    <p:cond delay="0"/>
                                  </p:stCondLst>
                                  <p:iterate>
                                    <p:tmAbs val="0"/>
                                  </p:iterate>
                                  <p:childTnLst>
                                    <p:set>
                                      <p:cBhvr>
                                        <p:cTn id="198" fill="hold"/>
                                        <p:tgtEl>
                                          <p:spTgt spid="98">
                                            <p:txEl>
                                              <p:pRg st="4" end="4"/>
                                            </p:txEl>
                                          </p:spTgt>
                                        </p:tgtEl>
                                        <p:attrNameLst>
                                          <p:attrName>style.visibility</p:attrName>
                                        </p:attrNameLst>
                                      </p:cBhvr>
                                      <p:to>
                                        <p:strVal val="visible"/>
                                      </p:to>
                                    </p:set>
                                    <p:anim calcmode="lin" valueType="num">
                                      <p:cBhvr>
                                        <p:cTn id="199" dur="1000" fill="hold"/>
                                        <p:tgtEl>
                                          <p:spTgt spid="98">
                                            <p:txEl>
                                              <p:pRg st="4" end="4"/>
                                            </p:txEl>
                                          </p:spTgt>
                                        </p:tgtEl>
                                        <p:attrNameLst>
                                          <p:attrName>ppt_x</p:attrName>
                                        </p:attrNameLst>
                                      </p:cBhvr>
                                      <p:tavLst>
                                        <p:tav tm="0">
                                          <p:val>
                                            <p:strVal val="0-#ppt_w/2"/>
                                          </p:val>
                                        </p:tav>
                                        <p:tav tm="100000">
                                          <p:val>
                                            <p:strVal val="#ppt_x"/>
                                          </p:val>
                                        </p:tav>
                                      </p:tavLst>
                                    </p:anim>
                                    <p:anim calcmode="lin" valueType="num">
                                      <p:cBhvr>
                                        <p:cTn id="200" dur="1000" fill="hold"/>
                                        <p:tgtEl>
                                          <p:spTgt spid="98">
                                            <p:txEl>
                                              <p:pRg st="4" end="4"/>
                                            </p:txEl>
                                          </p:spTgt>
                                        </p:tgtEl>
                                        <p:attrNameLst>
                                          <p:attrName>ppt_y</p:attrName>
                                        </p:attrNameLst>
                                      </p:cBhvr>
                                      <p:tavLst>
                                        <p:tav tm="0">
                                          <p:val>
                                            <p:strVal val="#ppt_y"/>
                                          </p:val>
                                        </p:tav>
                                        <p:tav tm="100000">
                                          <p:val>
                                            <p:strVal val="#ppt_y"/>
                                          </p:val>
                                        </p:tav>
                                      </p:tavLst>
                                    </p:anim>
                                  </p:childTnLst>
                                </p:cTn>
                              </p:par>
                            </p:childTnLst>
                          </p:cTn>
                        </p:par>
                        <p:par>
                          <p:cTn id="201" fill="hold">
                            <p:stCondLst>
                              <p:cond delay="4000"/>
                            </p:stCondLst>
                            <p:childTnLst>
                              <p:par>
                                <p:cTn id="202" presetID="2" presetClass="entr" presetSubtype="8" fill="hold" grpId="12" nodeType="afterEffect">
                                  <p:stCondLst>
                                    <p:cond delay="0"/>
                                  </p:stCondLst>
                                  <p:iterate>
                                    <p:tmAbs val="0"/>
                                  </p:iterate>
                                  <p:childTnLst>
                                    <p:set>
                                      <p:cBhvr>
                                        <p:cTn id="203" fill="hold"/>
                                        <p:tgtEl>
                                          <p:spTgt spid="98">
                                            <p:txEl>
                                              <p:pRg st="5" end="5"/>
                                            </p:txEl>
                                          </p:spTgt>
                                        </p:tgtEl>
                                        <p:attrNameLst>
                                          <p:attrName>style.visibility</p:attrName>
                                        </p:attrNameLst>
                                      </p:cBhvr>
                                      <p:to>
                                        <p:strVal val="visible"/>
                                      </p:to>
                                    </p:set>
                                    <p:anim calcmode="lin" valueType="num">
                                      <p:cBhvr>
                                        <p:cTn id="204" dur="1000" fill="hold"/>
                                        <p:tgtEl>
                                          <p:spTgt spid="98">
                                            <p:txEl>
                                              <p:pRg st="5" end="5"/>
                                            </p:txEl>
                                          </p:spTgt>
                                        </p:tgtEl>
                                        <p:attrNameLst>
                                          <p:attrName>ppt_x</p:attrName>
                                        </p:attrNameLst>
                                      </p:cBhvr>
                                      <p:tavLst>
                                        <p:tav tm="0">
                                          <p:val>
                                            <p:strVal val="0-#ppt_w/2"/>
                                          </p:val>
                                        </p:tav>
                                        <p:tav tm="100000">
                                          <p:val>
                                            <p:strVal val="#ppt_x"/>
                                          </p:val>
                                        </p:tav>
                                      </p:tavLst>
                                    </p:anim>
                                    <p:anim calcmode="lin" valueType="num">
                                      <p:cBhvr>
                                        <p:cTn id="205" dur="1000" fill="hold"/>
                                        <p:tgtEl>
                                          <p:spTgt spid="98">
                                            <p:txEl>
                                              <p:pRg st="5" end="5"/>
                                            </p:txEl>
                                          </p:spTgt>
                                        </p:tgtEl>
                                        <p:attrNameLst>
                                          <p:attrName>ppt_y</p:attrName>
                                        </p:attrNameLst>
                                      </p:cBhvr>
                                      <p:tavLst>
                                        <p:tav tm="0">
                                          <p:val>
                                            <p:strVal val="#ppt_y"/>
                                          </p:val>
                                        </p:tav>
                                        <p:tav tm="100000">
                                          <p:val>
                                            <p:strVal val="#ppt_y"/>
                                          </p:val>
                                        </p:tav>
                                      </p:tavLst>
                                    </p:anim>
                                  </p:childTnLst>
                                </p:cTn>
                              </p:par>
                            </p:childTnLst>
                          </p:cTn>
                        </p:par>
                        <p:par>
                          <p:cTn id="206" fill="hold">
                            <p:stCondLst>
                              <p:cond delay="5000"/>
                            </p:stCondLst>
                            <p:childTnLst>
                              <p:par>
                                <p:cTn id="207" presetID="2" presetClass="entr" presetSubtype="8" fill="hold" grpId="12" nodeType="afterEffect">
                                  <p:stCondLst>
                                    <p:cond delay="0"/>
                                  </p:stCondLst>
                                  <p:iterate>
                                    <p:tmAbs val="0"/>
                                  </p:iterate>
                                  <p:childTnLst>
                                    <p:set>
                                      <p:cBhvr>
                                        <p:cTn id="208" fill="hold"/>
                                        <p:tgtEl>
                                          <p:spTgt spid="98">
                                            <p:txEl>
                                              <p:pRg st="6" end="6"/>
                                            </p:txEl>
                                          </p:spTgt>
                                        </p:tgtEl>
                                        <p:attrNameLst>
                                          <p:attrName>style.visibility</p:attrName>
                                        </p:attrNameLst>
                                      </p:cBhvr>
                                      <p:to>
                                        <p:strVal val="visible"/>
                                      </p:to>
                                    </p:set>
                                    <p:anim calcmode="lin" valueType="num">
                                      <p:cBhvr>
                                        <p:cTn id="209" dur="1000" fill="hold"/>
                                        <p:tgtEl>
                                          <p:spTgt spid="98">
                                            <p:txEl>
                                              <p:pRg st="6" end="6"/>
                                            </p:txEl>
                                          </p:spTgt>
                                        </p:tgtEl>
                                        <p:attrNameLst>
                                          <p:attrName>ppt_x</p:attrName>
                                        </p:attrNameLst>
                                      </p:cBhvr>
                                      <p:tavLst>
                                        <p:tav tm="0">
                                          <p:val>
                                            <p:strVal val="0-#ppt_w/2"/>
                                          </p:val>
                                        </p:tav>
                                        <p:tav tm="100000">
                                          <p:val>
                                            <p:strVal val="#ppt_x"/>
                                          </p:val>
                                        </p:tav>
                                      </p:tavLst>
                                    </p:anim>
                                    <p:anim calcmode="lin" valueType="num">
                                      <p:cBhvr>
                                        <p:cTn id="210" dur="1000" fill="hold"/>
                                        <p:tgtEl>
                                          <p:spTgt spid="98">
                                            <p:txEl>
                                              <p:pRg st="6" end="6"/>
                                            </p:txEl>
                                          </p:spTgt>
                                        </p:tgtEl>
                                        <p:attrNameLst>
                                          <p:attrName>ppt_y</p:attrName>
                                        </p:attrNameLst>
                                      </p:cBhvr>
                                      <p:tavLst>
                                        <p:tav tm="0">
                                          <p:val>
                                            <p:strVal val="#ppt_y"/>
                                          </p:val>
                                        </p:tav>
                                        <p:tav tm="100000">
                                          <p:val>
                                            <p:strVal val="#ppt_y"/>
                                          </p:val>
                                        </p:tav>
                                      </p:tavLst>
                                    </p:anim>
                                  </p:childTnLst>
                                </p:cTn>
                              </p:par>
                            </p:childTnLst>
                          </p:cTn>
                        </p:par>
                        <p:par>
                          <p:cTn id="211" fill="hold">
                            <p:stCondLst>
                              <p:cond delay="6000"/>
                            </p:stCondLst>
                            <p:childTnLst>
                              <p:par>
                                <p:cTn id="212" presetID="2" presetClass="entr" presetSubtype="8" fill="hold" grpId="12" nodeType="afterEffect">
                                  <p:stCondLst>
                                    <p:cond delay="0"/>
                                  </p:stCondLst>
                                  <p:iterate>
                                    <p:tmAbs val="0"/>
                                  </p:iterate>
                                  <p:childTnLst>
                                    <p:set>
                                      <p:cBhvr>
                                        <p:cTn id="213" fill="hold"/>
                                        <p:tgtEl>
                                          <p:spTgt spid="98">
                                            <p:txEl>
                                              <p:pRg st="7" end="7"/>
                                            </p:txEl>
                                          </p:spTgt>
                                        </p:tgtEl>
                                        <p:attrNameLst>
                                          <p:attrName>style.visibility</p:attrName>
                                        </p:attrNameLst>
                                      </p:cBhvr>
                                      <p:to>
                                        <p:strVal val="visible"/>
                                      </p:to>
                                    </p:set>
                                    <p:anim calcmode="lin" valueType="num">
                                      <p:cBhvr>
                                        <p:cTn id="214" dur="1000" fill="hold"/>
                                        <p:tgtEl>
                                          <p:spTgt spid="98">
                                            <p:txEl>
                                              <p:pRg st="7" end="7"/>
                                            </p:txEl>
                                          </p:spTgt>
                                        </p:tgtEl>
                                        <p:attrNameLst>
                                          <p:attrName>ppt_x</p:attrName>
                                        </p:attrNameLst>
                                      </p:cBhvr>
                                      <p:tavLst>
                                        <p:tav tm="0">
                                          <p:val>
                                            <p:strVal val="0-#ppt_w/2"/>
                                          </p:val>
                                        </p:tav>
                                        <p:tav tm="100000">
                                          <p:val>
                                            <p:strVal val="#ppt_x"/>
                                          </p:val>
                                        </p:tav>
                                      </p:tavLst>
                                    </p:anim>
                                    <p:anim calcmode="lin" valueType="num">
                                      <p:cBhvr>
                                        <p:cTn id="215" dur="1000" fill="hold"/>
                                        <p:tgtEl>
                                          <p:spTgt spid="98">
                                            <p:txEl>
                                              <p:pRg st="7" end="7"/>
                                            </p:txEl>
                                          </p:spTgt>
                                        </p:tgtEl>
                                        <p:attrNameLst>
                                          <p:attrName>ppt_y</p:attrName>
                                        </p:attrNameLst>
                                      </p:cBhvr>
                                      <p:tavLst>
                                        <p:tav tm="0">
                                          <p:val>
                                            <p:strVal val="#ppt_y"/>
                                          </p:val>
                                        </p:tav>
                                        <p:tav tm="100000">
                                          <p:val>
                                            <p:strVal val="#ppt_y"/>
                                          </p:val>
                                        </p:tav>
                                      </p:tavLst>
                                    </p:anim>
                                  </p:childTnLst>
                                </p:cTn>
                              </p:par>
                            </p:childTnLst>
                          </p:cTn>
                        </p:par>
                        <p:par>
                          <p:cTn id="216" fill="hold">
                            <p:stCondLst>
                              <p:cond delay="7000"/>
                            </p:stCondLst>
                            <p:childTnLst>
                              <p:par>
                                <p:cTn id="217" presetID="2" presetClass="entr" presetSubtype="8" fill="hold" grpId="12" nodeType="afterEffect">
                                  <p:stCondLst>
                                    <p:cond delay="0"/>
                                  </p:stCondLst>
                                  <p:iterate>
                                    <p:tmAbs val="0"/>
                                  </p:iterate>
                                  <p:childTnLst>
                                    <p:set>
                                      <p:cBhvr>
                                        <p:cTn id="218" fill="hold"/>
                                        <p:tgtEl>
                                          <p:spTgt spid="98">
                                            <p:txEl>
                                              <p:pRg st="8" end="8"/>
                                            </p:txEl>
                                          </p:spTgt>
                                        </p:tgtEl>
                                        <p:attrNameLst>
                                          <p:attrName>style.visibility</p:attrName>
                                        </p:attrNameLst>
                                      </p:cBhvr>
                                      <p:to>
                                        <p:strVal val="visible"/>
                                      </p:to>
                                    </p:set>
                                    <p:anim calcmode="lin" valueType="num">
                                      <p:cBhvr>
                                        <p:cTn id="219" dur="1000" fill="hold"/>
                                        <p:tgtEl>
                                          <p:spTgt spid="98">
                                            <p:txEl>
                                              <p:pRg st="8" end="8"/>
                                            </p:txEl>
                                          </p:spTgt>
                                        </p:tgtEl>
                                        <p:attrNameLst>
                                          <p:attrName>ppt_x</p:attrName>
                                        </p:attrNameLst>
                                      </p:cBhvr>
                                      <p:tavLst>
                                        <p:tav tm="0">
                                          <p:val>
                                            <p:strVal val="0-#ppt_w/2"/>
                                          </p:val>
                                        </p:tav>
                                        <p:tav tm="100000">
                                          <p:val>
                                            <p:strVal val="#ppt_x"/>
                                          </p:val>
                                        </p:tav>
                                      </p:tavLst>
                                    </p:anim>
                                    <p:anim calcmode="lin" valueType="num">
                                      <p:cBhvr>
                                        <p:cTn id="220" dur="1000" fill="hold"/>
                                        <p:tgtEl>
                                          <p:spTgt spid="98">
                                            <p:txEl>
                                              <p:pRg st="8" end="8"/>
                                            </p:txEl>
                                          </p:spTgt>
                                        </p:tgtEl>
                                        <p:attrNameLst>
                                          <p:attrName>ppt_y</p:attrName>
                                        </p:attrNameLst>
                                      </p:cBhvr>
                                      <p:tavLst>
                                        <p:tav tm="0">
                                          <p:val>
                                            <p:strVal val="#ppt_y"/>
                                          </p:val>
                                        </p:tav>
                                        <p:tav tm="100000">
                                          <p:val>
                                            <p:strVal val="#ppt_y"/>
                                          </p:val>
                                        </p:tav>
                                      </p:tavLst>
                                    </p:anim>
                                  </p:childTnLst>
                                </p:cTn>
                              </p:par>
                            </p:childTnLst>
                          </p:cTn>
                        </p:par>
                        <p:par>
                          <p:cTn id="221" fill="hold">
                            <p:stCondLst>
                              <p:cond delay="8000"/>
                            </p:stCondLst>
                            <p:childTnLst>
                              <p:par>
                                <p:cTn id="222" presetID="2" presetClass="entr" presetSubtype="8" fill="hold" grpId="12" nodeType="afterEffect">
                                  <p:stCondLst>
                                    <p:cond delay="0"/>
                                  </p:stCondLst>
                                  <p:iterate>
                                    <p:tmAbs val="0"/>
                                  </p:iterate>
                                  <p:childTnLst>
                                    <p:set>
                                      <p:cBhvr>
                                        <p:cTn id="223" fill="hold"/>
                                        <p:tgtEl>
                                          <p:spTgt spid="98">
                                            <p:txEl>
                                              <p:pRg st="9" end="9"/>
                                            </p:txEl>
                                          </p:spTgt>
                                        </p:tgtEl>
                                        <p:attrNameLst>
                                          <p:attrName>style.visibility</p:attrName>
                                        </p:attrNameLst>
                                      </p:cBhvr>
                                      <p:to>
                                        <p:strVal val="visible"/>
                                      </p:to>
                                    </p:set>
                                    <p:anim calcmode="lin" valueType="num">
                                      <p:cBhvr>
                                        <p:cTn id="224" dur="1000" fill="hold"/>
                                        <p:tgtEl>
                                          <p:spTgt spid="98">
                                            <p:txEl>
                                              <p:pRg st="9" end="9"/>
                                            </p:txEl>
                                          </p:spTgt>
                                        </p:tgtEl>
                                        <p:attrNameLst>
                                          <p:attrName>ppt_x</p:attrName>
                                        </p:attrNameLst>
                                      </p:cBhvr>
                                      <p:tavLst>
                                        <p:tav tm="0">
                                          <p:val>
                                            <p:strVal val="0-#ppt_w/2"/>
                                          </p:val>
                                        </p:tav>
                                        <p:tav tm="100000">
                                          <p:val>
                                            <p:strVal val="#ppt_x"/>
                                          </p:val>
                                        </p:tav>
                                      </p:tavLst>
                                    </p:anim>
                                    <p:anim calcmode="lin" valueType="num">
                                      <p:cBhvr>
                                        <p:cTn id="225" dur="1000" fill="hold"/>
                                        <p:tgtEl>
                                          <p:spTgt spid="98">
                                            <p:txEl>
                                              <p:pRg st="9" end="9"/>
                                            </p:txEl>
                                          </p:spTgt>
                                        </p:tgtEl>
                                        <p:attrNameLst>
                                          <p:attrName>ppt_y</p:attrName>
                                        </p:attrNameLst>
                                      </p:cBhvr>
                                      <p:tavLst>
                                        <p:tav tm="0">
                                          <p:val>
                                            <p:strVal val="#ppt_y"/>
                                          </p:val>
                                        </p:tav>
                                        <p:tav tm="100000">
                                          <p:val>
                                            <p:strVal val="#ppt_y"/>
                                          </p:val>
                                        </p:tav>
                                      </p:tavLst>
                                    </p:anim>
                                  </p:childTnLst>
                                </p:cTn>
                              </p:par>
                            </p:childTnLst>
                          </p:cTn>
                        </p:par>
                        <p:par>
                          <p:cTn id="226" fill="hold">
                            <p:stCondLst>
                              <p:cond delay="9000"/>
                            </p:stCondLst>
                            <p:childTnLst>
                              <p:par>
                                <p:cTn id="227" presetID="2" presetClass="entr" presetSubtype="8" fill="hold" grpId="12" nodeType="afterEffect">
                                  <p:stCondLst>
                                    <p:cond delay="0"/>
                                  </p:stCondLst>
                                  <p:iterate>
                                    <p:tmAbs val="0"/>
                                  </p:iterate>
                                  <p:childTnLst>
                                    <p:set>
                                      <p:cBhvr>
                                        <p:cTn id="228" fill="hold"/>
                                        <p:tgtEl>
                                          <p:spTgt spid="98">
                                            <p:txEl>
                                              <p:pRg st="10" end="10"/>
                                            </p:txEl>
                                          </p:spTgt>
                                        </p:tgtEl>
                                        <p:attrNameLst>
                                          <p:attrName>style.visibility</p:attrName>
                                        </p:attrNameLst>
                                      </p:cBhvr>
                                      <p:to>
                                        <p:strVal val="visible"/>
                                      </p:to>
                                    </p:set>
                                    <p:anim calcmode="lin" valueType="num">
                                      <p:cBhvr>
                                        <p:cTn id="229" dur="1000" fill="hold"/>
                                        <p:tgtEl>
                                          <p:spTgt spid="98">
                                            <p:txEl>
                                              <p:pRg st="10" end="10"/>
                                            </p:txEl>
                                          </p:spTgt>
                                        </p:tgtEl>
                                        <p:attrNameLst>
                                          <p:attrName>ppt_x</p:attrName>
                                        </p:attrNameLst>
                                      </p:cBhvr>
                                      <p:tavLst>
                                        <p:tav tm="0">
                                          <p:val>
                                            <p:strVal val="0-#ppt_w/2"/>
                                          </p:val>
                                        </p:tav>
                                        <p:tav tm="100000">
                                          <p:val>
                                            <p:strVal val="#ppt_x"/>
                                          </p:val>
                                        </p:tav>
                                      </p:tavLst>
                                    </p:anim>
                                    <p:anim calcmode="lin" valueType="num">
                                      <p:cBhvr>
                                        <p:cTn id="230" dur="1000" fill="hold"/>
                                        <p:tgtEl>
                                          <p:spTgt spid="98">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2" presetClass="entr" presetSubtype="8" fill="hold" grpId="13" nodeType="clickEffect">
                                  <p:stCondLst>
                                    <p:cond delay="0"/>
                                  </p:stCondLst>
                                  <p:iterate>
                                    <p:tmAbs val="0"/>
                                  </p:iterate>
                                  <p:childTnLst>
                                    <p:set>
                                      <p:cBhvr>
                                        <p:cTn id="234" fill="hold"/>
                                        <p:tgtEl>
                                          <p:spTgt spid="99">
                                            <p:bg/>
                                          </p:spTgt>
                                        </p:tgtEl>
                                        <p:attrNameLst>
                                          <p:attrName>style.visibility</p:attrName>
                                        </p:attrNameLst>
                                      </p:cBhvr>
                                      <p:to>
                                        <p:strVal val="visible"/>
                                      </p:to>
                                    </p:set>
                                    <p:anim calcmode="lin" valueType="num">
                                      <p:cBhvr>
                                        <p:cTn id="235" dur="1000" fill="hold"/>
                                        <p:tgtEl>
                                          <p:spTgt spid="99">
                                            <p:bg/>
                                          </p:spTgt>
                                        </p:tgtEl>
                                        <p:attrNameLst>
                                          <p:attrName>ppt_x</p:attrName>
                                        </p:attrNameLst>
                                      </p:cBhvr>
                                      <p:tavLst>
                                        <p:tav tm="0">
                                          <p:val>
                                            <p:strVal val="0-#ppt_w/2"/>
                                          </p:val>
                                        </p:tav>
                                        <p:tav tm="100000">
                                          <p:val>
                                            <p:strVal val="#ppt_x"/>
                                          </p:val>
                                        </p:tav>
                                      </p:tavLst>
                                    </p:anim>
                                    <p:anim calcmode="lin" valueType="num">
                                      <p:cBhvr>
                                        <p:cTn id="236" dur="1000" fill="hold"/>
                                        <p:tgtEl>
                                          <p:spTgt spid="99">
                                            <p:bg/>
                                          </p:spTgt>
                                        </p:tgtEl>
                                        <p:attrNameLst>
                                          <p:attrName>ppt_y</p:attrName>
                                        </p:attrNameLst>
                                      </p:cBhvr>
                                      <p:tavLst>
                                        <p:tav tm="0">
                                          <p:val>
                                            <p:strVal val="#ppt_y"/>
                                          </p:val>
                                        </p:tav>
                                        <p:tav tm="100000">
                                          <p:val>
                                            <p:strVal val="#ppt_y"/>
                                          </p:val>
                                        </p:tav>
                                      </p:tavLst>
                                    </p:anim>
                                  </p:childTnLst>
                                </p:cTn>
                              </p:par>
                              <p:par>
                                <p:cTn id="237" presetID="2" presetClass="entr" presetSubtype="8" fill="hold" grpId="13">
                                  <p:stCondLst>
                                    <p:cond delay="0"/>
                                  </p:stCondLst>
                                  <p:iterate>
                                    <p:tmAbs val="0"/>
                                  </p:iterate>
                                  <p:childTnLst>
                                    <p:set>
                                      <p:cBhvr>
                                        <p:cTn id="238" fill="hold"/>
                                        <p:tgtEl>
                                          <p:spTgt spid="99">
                                            <p:txEl>
                                              <p:pRg st="0" end="0"/>
                                            </p:txEl>
                                          </p:spTgt>
                                        </p:tgtEl>
                                        <p:attrNameLst>
                                          <p:attrName>style.visibility</p:attrName>
                                        </p:attrNameLst>
                                      </p:cBhvr>
                                      <p:to>
                                        <p:strVal val="visible"/>
                                      </p:to>
                                    </p:set>
                                    <p:anim calcmode="lin" valueType="num">
                                      <p:cBhvr>
                                        <p:cTn id="239" dur="1000" fill="hold"/>
                                        <p:tgtEl>
                                          <p:spTgt spid="99">
                                            <p:txEl>
                                              <p:pRg st="0" end="0"/>
                                            </p:txEl>
                                          </p:spTgt>
                                        </p:tgtEl>
                                        <p:attrNameLst>
                                          <p:attrName>ppt_x</p:attrName>
                                        </p:attrNameLst>
                                      </p:cBhvr>
                                      <p:tavLst>
                                        <p:tav tm="0">
                                          <p:val>
                                            <p:strVal val="0-#ppt_w/2"/>
                                          </p:val>
                                        </p:tav>
                                        <p:tav tm="100000">
                                          <p:val>
                                            <p:strVal val="#ppt_x"/>
                                          </p:val>
                                        </p:tav>
                                      </p:tavLst>
                                    </p:anim>
                                    <p:anim calcmode="lin" valueType="num">
                                      <p:cBhvr>
                                        <p:cTn id="240" dur="1000" fill="hold"/>
                                        <p:tgtEl>
                                          <p:spTgt spid="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2" presetClass="entr" presetSubtype="8" fill="hold" grpId="13" nodeType="clickEffect">
                                  <p:stCondLst>
                                    <p:cond delay="0"/>
                                  </p:stCondLst>
                                  <p:iterate>
                                    <p:tmAbs val="0"/>
                                  </p:iterate>
                                  <p:childTnLst>
                                    <p:set>
                                      <p:cBhvr>
                                        <p:cTn id="244" fill="hold"/>
                                        <p:tgtEl>
                                          <p:spTgt spid="99">
                                            <p:txEl>
                                              <p:pRg st="1" end="1"/>
                                            </p:txEl>
                                          </p:spTgt>
                                        </p:tgtEl>
                                        <p:attrNameLst>
                                          <p:attrName>style.visibility</p:attrName>
                                        </p:attrNameLst>
                                      </p:cBhvr>
                                      <p:to>
                                        <p:strVal val="visible"/>
                                      </p:to>
                                    </p:set>
                                    <p:anim calcmode="lin" valueType="num">
                                      <p:cBhvr>
                                        <p:cTn id="245" dur="1000" fill="hold"/>
                                        <p:tgtEl>
                                          <p:spTgt spid="99">
                                            <p:txEl>
                                              <p:pRg st="1" end="1"/>
                                            </p:txEl>
                                          </p:spTgt>
                                        </p:tgtEl>
                                        <p:attrNameLst>
                                          <p:attrName>ppt_x</p:attrName>
                                        </p:attrNameLst>
                                      </p:cBhvr>
                                      <p:tavLst>
                                        <p:tav tm="0">
                                          <p:val>
                                            <p:strVal val="0-#ppt_w/2"/>
                                          </p:val>
                                        </p:tav>
                                        <p:tav tm="100000">
                                          <p:val>
                                            <p:strVal val="#ppt_x"/>
                                          </p:val>
                                        </p:tav>
                                      </p:tavLst>
                                    </p:anim>
                                    <p:anim calcmode="lin" valueType="num">
                                      <p:cBhvr>
                                        <p:cTn id="246" dur="1000" fill="hold"/>
                                        <p:tgtEl>
                                          <p:spTgt spid="99">
                                            <p:txEl>
                                              <p:pRg st="1" end="1"/>
                                            </p:txEl>
                                          </p:spTgt>
                                        </p:tgtEl>
                                        <p:attrNameLst>
                                          <p:attrName>ppt_y</p:attrName>
                                        </p:attrNameLst>
                                      </p:cBhvr>
                                      <p:tavLst>
                                        <p:tav tm="0">
                                          <p:val>
                                            <p:strVal val="#ppt_y"/>
                                          </p:val>
                                        </p:tav>
                                        <p:tav tm="100000">
                                          <p:val>
                                            <p:strVal val="#ppt_y"/>
                                          </p:val>
                                        </p:tav>
                                      </p:tavLst>
                                    </p:anim>
                                  </p:childTnLst>
                                </p:cTn>
                              </p:par>
                            </p:childTnLst>
                          </p:cTn>
                        </p:par>
                        <p:par>
                          <p:cTn id="247" fill="hold">
                            <p:stCondLst>
                              <p:cond delay="1000"/>
                            </p:stCondLst>
                            <p:childTnLst>
                              <p:par>
                                <p:cTn id="248" presetID="2" presetClass="entr" presetSubtype="8" fill="hold" grpId="13" nodeType="afterEffect">
                                  <p:stCondLst>
                                    <p:cond delay="0"/>
                                  </p:stCondLst>
                                  <p:iterate>
                                    <p:tmAbs val="0"/>
                                  </p:iterate>
                                  <p:childTnLst>
                                    <p:set>
                                      <p:cBhvr>
                                        <p:cTn id="249" fill="hold"/>
                                        <p:tgtEl>
                                          <p:spTgt spid="99">
                                            <p:txEl>
                                              <p:pRg st="2" end="2"/>
                                            </p:txEl>
                                          </p:spTgt>
                                        </p:tgtEl>
                                        <p:attrNameLst>
                                          <p:attrName>style.visibility</p:attrName>
                                        </p:attrNameLst>
                                      </p:cBhvr>
                                      <p:to>
                                        <p:strVal val="visible"/>
                                      </p:to>
                                    </p:set>
                                    <p:anim calcmode="lin" valueType="num">
                                      <p:cBhvr>
                                        <p:cTn id="250" dur="1000" fill="hold"/>
                                        <p:tgtEl>
                                          <p:spTgt spid="99">
                                            <p:txEl>
                                              <p:pRg st="2" end="2"/>
                                            </p:txEl>
                                          </p:spTgt>
                                        </p:tgtEl>
                                        <p:attrNameLst>
                                          <p:attrName>ppt_x</p:attrName>
                                        </p:attrNameLst>
                                      </p:cBhvr>
                                      <p:tavLst>
                                        <p:tav tm="0">
                                          <p:val>
                                            <p:strVal val="0-#ppt_w/2"/>
                                          </p:val>
                                        </p:tav>
                                        <p:tav tm="100000">
                                          <p:val>
                                            <p:strVal val="#ppt_x"/>
                                          </p:val>
                                        </p:tav>
                                      </p:tavLst>
                                    </p:anim>
                                    <p:anim calcmode="lin" valueType="num">
                                      <p:cBhvr>
                                        <p:cTn id="251" dur="1000" fill="hold"/>
                                        <p:tgtEl>
                                          <p:spTgt spid="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2" fill="hold">
                      <p:stCondLst>
                        <p:cond delay="indefinite"/>
                      </p:stCondLst>
                      <p:childTnLst>
                        <p:par>
                          <p:cTn id="253" fill="hold">
                            <p:stCondLst>
                              <p:cond delay="0"/>
                            </p:stCondLst>
                            <p:childTnLst>
                              <p:par>
                                <p:cTn id="254" presetID="2" presetClass="entr" presetSubtype="8" fill="hold" grpId="14" nodeType="clickEffect">
                                  <p:stCondLst>
                                    <p:cond delay="0"/>
                                  </p:stCondLst>
                                  <p:iterate>
                                    <p:tmAbs val="0"/>
                                  </p:iterate>
                                  <p:childTnLst>
                                    <p:set>
                                      <p:cBhvr>
                                        <p:cTn id="255" fill="hold"/>
                                        <p:tgtEl>
                                          <p:spTgt spid="102"/>
                                        </p:tgtEl>
                                        <p:attrNameLst>
                                          <p:attrName>style.visibility</p:attrName>
                                        </p:attrNameLst>
                                      </p:cBhvr>
                                      <p:to>
                                        <p:strVal val="visible"/>
                                      </p:to>
                                    </p:set>
                                    <p:anim calcmode="lin" valueType="num">
                                      <p:cBhvr>
                                        <p:cTn id="256" dur="1000" fill="hold"/>
                                        <p:tgtEl>
                                          <p:spTgt spid="102"/>
                                        </p:tgtEl>
                                        <p:attrNameLst>
                                          <p:attrName>ppt_x</p:attrName>
                                        </p:attrNameLst>
                                      </p:cBhvr>
                                      <p:tavLst>
                                        <p:tav tm="0">
                                          <p:val>
                                            <p:strVal val="0-#ppt_w/2"/>
                                          </p:val>
                                        </p:tav>
                                        <p:tav tm="100000">
                                          <p:val>
                                            <p:strVal val="#ppt_x"/>
                                          </p:val>
                                        </p:tav>
                                      </p:tavLst>
                                    </p:anim>
                                    <p:anim calcmode="lin" valueType="num">
                                      <p:cBhvr>
                                        <p:cTn id="257" dur="1000" fill="hold"/>
                                        <p:tgtEl>
                                          <p:spTgt spid="1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1" animBg="1" advAuto="0"/>
      <p:bldP spid="90" grpId="3" build="p" bldLvl="5" animBg="1" advAuto="0"/>
      <p:bldP spid="91" grpId="4" animBg="1" advAuto="0"/>
      <p:bldP spid="92" grpId="6" animBg="1" advAuto="0"/>
      <p:bldP spid="93" grpId="5" animBg="1" advAuto="0"/>
      <p:bldP spid="94" grpId="7" animBg="1" advAuto="0"/>
      <p:bldP spid="95" grpId="8" build="p" bldLvl="5" animBg="1" advAuto="0"/>
      <p:bldP spid="96" grpId="10" build="p" bldLvl="5" animBg="1" advAuto="0"/>
      <p:bldP spid="97" grpId="11" build="p" bldLvl="5" animBg="1" advAuto="0"/>
      <p:bldP spid="98" grpId="12" build="p" bldLvl="5" animBg="1" advAuto="0"/>
      <p:bldP spid="99" grpId="13" build="p" bldLvl="5" animBg="1" advAuto="0"/>
      <p:bldP spid="100" grpId="9" animBg="1" advAuto="0"/>
      <p:bldP spid="101" grpId="2" animBg="1" advAuto="0"/>
      <p:bldP spid="102" grpId="14"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B3F5F2"/>
        </a:solidFill>
        <a:effectLst/>
      </p:bgPr>
    </p:bg>
    <p:spTree>
      <p:nvGrpSpPr>
        <p:cNvPr id="1" name=""/>
        <p:cNvGrpSpPr/>
        <p:nvPr/>
      </p:nvGrpSpPr>
      <p:grpSpPr>
        <a:xfrm>
          <a:off x="0" y="0"/>
          <a:ext cx="0" cy="0"/>
          <a:chOff x="0" y="0"/>
          <a:chExt cx="0" cy="0"/>
        </a:xfrm>
      </p:grpSpPr>
      <p:pic>
        <p:nvPicPr>
          <p:cNvPr id="104" name="image11.png"/>
          <p:cNvPicPr/>
          <p:nvPr/>
        </p:nvPicPr>
        <p:blipFill>
          <a:blip r:embed="rId2" cstate="print">
            <a:extLst/>
          </a:blip>
          <a:stretch>
            <a:fillRect/>
          </a:stretch>
        </p:blipFill>
        <p:spPr>
          <a:xfrm>
            <a:off x="684212" y="5376862"/>
            <a:ext cx="1728789" cy="1481139"/>
          </a:xfrm>
          <a:prstGeom prst="rect">
            <a:avLst/>
          </a:prstGeom>
          <a:ln w="12700">
            <a:miter lim="400000"/>
          </a:ln>
        </p:spPr>
      </p:pic>
      <p:sp>
        <p:nvSpPr>
          <p:cNvPr id="105" name="Shape 105"/>
          <p:cNvSpPr/>
          <p:nvPr/>
        </p:nvSpPr>
        <p:spPr>
          <a:xfrm>
            <a:off x="395287" y="260350"/>
            <a:ext cx="8353426" cy="52387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576072">
              <a:defRPr sz="1200">
                <a:solidFill>
                  <a:srgbClr val="336699"/>
                </a:solidFill>
                <a:effectLst>
                  <a:outerShdw blurRad="38100" dist="28848" dir="2021404" rotWithShape="0">
                    <a:srgbClr val="B2B2B2">
                      <a:alpha val="79998"/>
                    </a:srgbClr>
                  </a:outerShdw>
                </a:effectLst>
                <a:latin typeface="Times New Roman"/>
                <a:ea typeface="Times New Roman"/>
                <a:cs typeface="Times New Roman"/>
                <a:sym typeface="Times New Roman"/>
              </a:defRPr>
            </a:lvl1pPr>
          </a:lstStyle>
          <a:p>
            <a:pPr lvl="0">
              <a:defRPr sz="1800">
                <a:solidFill>
                  <a:srgbClr val="000000"/>
                </a:solidFill>
                <a:effectLst/>
              </a:defRPr>
            </a:pPr>
            <a:r>
              <a:rPr sz="1200">
                <a:solidFill>
                  <a:srgbClr val="336699"/>
                </a:solidFill>
                <a:effectLst>
                  <a:outerShdw blurRad="38100" dist="28848" dir="2021404" rotWithShape="0">
                    <a:srgbClr val="B2B2B2">
                      <a:alpha val="79998"/>
                    </a:srgbClr>
                  </a:outerShdw>
                </a:effectLst>
              </a:rPr>
              <a:t>Форма подачи условия</a:t>
            </a:r>
          </a:p>
        </p:txBody>
      </p:sp>
      <p:sp>
        <p:nvSpPr>
          <p:cNvPr id="106" name="Shape 106"/>
          <p:cNvSpPr/>
          <p:nvPr/>
        </p:nvSpPr>
        <p:spPr>
          <a:xfrm>
            <a:off x="1979611" y="765175"/>
            <a:ext cx="4321854" cy="6173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a:latin typeface="Arial"/>
                <a:ea typeface="Arial"/>
                <a:cs typeface="Arial"/>
                <a:sym typeface="Arial"/>
              </a:rPr>
              <a:t>                          </a:t>
            </a:r>
            <a:r>
              <a:rPr b="1" u="sng">
                <a:latin typeface="Arial"/>
                <a:ea typeface="Arial"/>
                <a:cs typeface="Arial"/>
                <a:sym typeface="Arial"/>
              </a:rPr>
              <a:t>Задачи</a:t>
            </a:r>
          </a:p>
          <a:p>
            <a:pPr lvl="0"/>
            <a:r>
              <a:rPr b="1">
                <a:latin typeface="Arial"/>
                <a:ea typeface="Arial"/>
                <a:cs typeface="Arial"/>
                <a:sym typeface="Arial"/>
              </a:rPr>
              <a:t>(по полноте формулировки условия)</a:t>
            </a:r>
          </a:p>
        </p:txBody>
      </p:sp>
      <p:sp>
        <p:nvSpPr>
          <p:cNvPr id="107" name="Shape 107"/>
          <p:cNvSpPr/>
          <p:nvPr/>
        </p:nvSpPr>
        <p:spPr>
          <a:xfrm flipH="1">
            <a:off x="1116012" y="1412874"/>
            <a:ext cx="1441451" cy="215902"/>
          </a:xfrm>
          <a:prstGeom prst="line">
            <a:avLst/>
          </a:prstGeom>
          <a:ln>
            <a:solidFill/>
            <a:round/>
            <a:tailEnd type="triangle"/>
          </a:ln>
        </p:spPr>
        <p:txBody>
          <a:bodyPr lIns="0" tIns="0" rIns="0" bIns="0"/>
          <a:lstStyle/>
          <a:p>
            <a:pPr lvl="0" defTabSz="457200">
              <a:defRPr sz="1200"/>
            </a:pPr>
            <a:endParaRPr/>
          </a:p>
        </p:txBody>
      </p:sp>
      <p:sp>
        <p:nvSpPr>
          <p:cNvPr id="108" name="Shape 108"/>
          <p:cNvSpPr/>
          <p:nvPr/>
        </p:nvSpPr>
        <p:spPr>
          <a:xfrm>
            <a:off x="4211637" y="1268412"/>
            <a:ext cx="2" cy="431801"/>
          </a:xfrm>
          <a:prstGeom prst="line">
            <a:avLst/>
          </a:prstGeom>
          <a:ln>
            <a:solidFill/>
            <a:round/>
            <a:tailEnd type="triangle"/>
          </a:ln>
        </p:spPr>
        <p:txBody>
          <a:bodyPr lIns="0" tIns="0" rIns="0" bIns="0"/>
          <a:lstStyle/>
          <a:p>
            <a:pPr lvl="0" defTabSz="457200">
              <a:defRPr sz="1200"/>
            </a:pPr>
            <a:endParaRPr/>
          </a:p>
        </p:txBody>
      </p:sp>
      <p:sp>
        <p:nvSpPr>
          <p:cNvPr id="109" name="Shape 109"/>
          <p:cNvSpPr/>
          <p:nvPr/>
        </p:nvSpPr>
        <p:spPr>
          <a:xfrm>
            <a:off x="6084887" y="1341437"/>
            <a:ext cx="1439864" cy="287339"/>
          </a:xfrm>
          <a:prstGeom prst="line">
            <a:avLst/>
          </a:prstGeom>
          <a:ln>
            <a:solidFill/>
            <a:round/>
            <a:tailEnd type="triangle"/>
          </a:ln>
        </p:spPr>
        <p:txBody>
          <a:bodyPr lIns="0" tIns="0" rIns="0" bIns="0"/>
          <a:lstStyle/>
          <a:p>
            <a:pPr lvl="0" defTabSz="457200">
              <a:defRPr sz="1200"/>
            </a:pPr>
            <a:endParaRPr/>
          </a:p>
        </p:txBody>
      </p:sp>
      <p:sp>
        <p:nvSpPr>
          <p:cNvPr id="110" name="Shape 110"/>
          <p:cNvSpPr/>
          <p:nvPr/>
        </p:nvSpPr>
        <p:spPr>
          <a:xfrm>
            <a:off x="250824" y="1628775"/>
            <a:ext cx="2702182" cy="313391"/>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sz="1600" b="1" u="sng">
                <a:latin typeface="Arial"/>
                <a:ea typeface="Arial"/>
                <a:cs typeface="Arial"/>
                <a:sym typeface="Arial"/>
              </a:defRPr>
            </a:lvl1pPr>
          </a:lstStyle>
          <a:p>
            <a:pPr lvl="0">
              <a:defRPr sz="1800" b="0" u="none"/>
            </a:pPr>
            <a:r>
              <a:rPr sz="1600" b="1" u="sng"/>
              <a:t>С достаточным условием</a:t>
            </a:r>
          </a:p>
        </p:txBody>
      </p:sp>
      <p:sp>
        <p:nvSpPr>
          <p:cNvPr id="111" name="Shape 111"/>
          <p:cNvSpPr/>
          <p:nvPr/>
        </p:nvSpPr>
        <p:spPr>
          <a:xfrm>
            <a:off x="3276600" y="1652586"/>
            <a:ext cx="2232579" cy="313392"/>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sz="1600" b="1" u="sng">
                <a:latin typeface="Arial"/>
                <a:ea typeface="Arial"/>
                <a:cs typeface="Arial"/>
                <a:sym typeface="Arial"/>
              </a:defRPr>
            </a:lvl1pPr>
          </a:lstStyle>
          <a:p>
            <a:pPr lvl="0">
              <a:defRPr sz="1800" b="0" u="none"/>
            </a:pPr>
            <a:r>
              <a:rPr sz="1600" b="1" u="sng"/>
              <a:t>С нехваткой условия</a:t>
            </a:r>
          </a:p>
        </p:txBody>
      </p:sp>
      <p:sp>
        <p:nvSpPr>
          <p:cNvPr id="112" name="Shape 112"/>
          <p:cNvSpPr/>
          <p:nvPr/>
        </p:nvSpPr>
        <p:spPr>
          <a:xfrm>
            <a:off x="6372225" y="1652586"/>
            <a:ext cx="2221070" cy="313392"/>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sz="1600" b="1" u="sng">
                <a:latin typeface="Arial"/>
                <a:ea typeface="Arial"/>
                <a:cs typeface="Arial"/>
                <a:sym typeface="Arial"/>
              </a:defRPr>
            </a:lvl1pPr>
          </a:lstStyle>
          <a:p>
            <a:pPr lvl="0">
              <a:defRPr sz="1800" b="0" u="none"/>
            </a:pPr>
            <a:r>
              <a:rPr sz="1600" b="1" u="sng"/>
              <a:t>С излишком условия</a:t>
            </a:r>
          </a:p>
        </p:txBody>
      </p:sp>
      <p:sp>
        <p:nvSpPr>
          <p:cNvPr id="113" name="Shape 113"/>
          <p:cNvSpPr/>
          <p:nvPr/>
        </p:nvSpPr>
        <p:spPr>
          <a:xfrm>
            <a:off x="0" y="1844675"/>
            <a:ext cx="3276600" cy="32868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342900" lvl="0" indent="-342900" algn="ctr"/>
            <a:r>
              <a:rPr sz="1200" b="1" i="1">
                <a:latin typeface="Arial"/>
                <a:ea typeface="Arial"/>
                <a:cs typeface="Arial"/>
                <a:sym typeface="Arial"/>
              </a:rPr>
              <a:t>Краткое условие:</a:t>
            </a:r>
          </a:p>
          <a:p>
            <a:pPr marL="342900" lvl="0" indent="-342900" algn="ctr"/>
            <a:r>
              <a:rPr sz="1200" b="1">
                <a:latin typeface="Arial"/>
                <a:ea typeface="Arial"/>
                <a:cs typeface="Arial"/>
                <a:sym typeface="Arial"/>
              </a:rPr>
              <a:t>690 (руб.) – взяла из сундука жена</a:t>
            </a:r>
          </a:p>
          <a:p>
            <a:pPr marL="342900" lvl="0" indent="-342900" algn="ctr"/>
            <a:r>
              <a:rPr sz="1200" b="1">
                <a:latin typeface="Arial"/>
                <a:ea typeface="Arial"/>
                <a:cs typeface="Arial"/>
                <a:sym typeface="Arial"/>
              </a:rPr>
              <a:t>7/10 всех денег – взял муж</a:t>
            </a:r>
          </a:p>
          <a:p>
            <a:pPr marL="342900" lvl="0" indent="-342900" algn="ctr"/>
            <a:r>
              <a:rPr sz="1200" b="1">
                <a:latin typeface="Arial"/>
                <a:ea typeface="Arial"/>
                <a:cs typeface="Arial"/>
                <a:sym typeface="Arial"/>
              </a:rPr>
              <a:t>(денег после этого в сундуке не осталось)</a:t>
            </a:r>
          </a:p>
          <a:p>
            <a:pPr marL="342900" lvl="0" indent="-342900" algn="ctr"/>
            <a:r>
              <a:rPr sz="1200" b="1">
                <a:latin typeface="Arial"/>
                <a:ea typeface="Arial"/>
                <a:cs typeface="Arial"/>
                <a:sym typeface="Arial"/>
              </a:rPr>
              <a:t>? (руб.) – было первоначально в сундуке</a:t>
            </a:r>
          </a:p>
          <a:p>
            <a:pPr marL="342900" lvl="0" indent="-342900" algn="ctr"/>
            <a:r>
              <a:rPr sz="1200" b="1" i="1">
                <a:latin typeface="Arial"/>
                <a:ea typeface="Arial"/>
                <a:cs typeface="Arial"/>
                <a:sym typeface="Arial"/>
              </a:rPr>
              <a:t>Решение:</a:t>
            </a:r>
          </a:p>
          <a:p>
            <a:pPr marL="152400" lvl="0" indent="-152400" algn="ctr">
              <a:buSzPct val="100000"/>
              <a:buAutoNum type="arabicParenR"/>
            </a:pPr>
            <a:r>
              <a:rPr sz="1200" b="1">
                <a:latin typeface="Arial"/>
                <a:ea typeface="Arial"/>
                <a:cs typeface="Arial"/>
                <a:sym typeface="Arial"/>
              </a:rPr>
              <a:t>7/10 всех денег – 70 %</a:t>
            </a:r>
          </a:p>
          <a:p>
            <a:pPr marL="342900" lvl="0" indent="-342900" algn="ctr"/>
            <a:r>
              <a:rPr sz="1200" b="1">
                <a:latin typeface="Arial"/>
                <a:ea typeface="Arial"/>
                <a:cs typeface="Arial"/>
                <a:sym typeface="Arial"/>
              </a:rPr>
              <a:t>2) 100 % - все деньги в сундуке</a:t>
            </a:r>
          </a:p>
          <a:p>
            <a:pPr marL="342900" lvl="0" indent="-342900" algn="ctr"/>
            <a:r>
              <a:rPr sz="1200" b="1">
                <a:latin typeface="Arial"/>
                <a:ea typeface="Arial"/>
                <a:cs typeface="Arial"/>
                <a:sym typeface="Arial"/>
              </a:rPr>
              <a:t>3)100 % - 70 % = 30 % - всех денег взяла жена</a:t>
            </a:r>
          </a:p>
          <a:p>
            <a:pPr marL="342900" lvl="0" indent="-342900" algn="ctr"/>
            <a:r>
              <a:rPr sz="1200" b="1">
                <a:latin typeface="Arial"/>
                <a:ea typeface="Arial"/>
                <a:cs typeface="Arial"/>
                <a:sym typeface="Arial"/>
              </a:rPr>
              <a:t>4) Составим пропорцию:</a:t>
            </a:r>
          </a:p>
          <a:p>
            <a:pPr marL="342900" lvl="0" indent="-342900" algn="ctr"/>
            <a:r>
              <a:rPr sz="1200" b="1">
                <a:latin typeface="Arial"/>
                <a:ea typeface="Arial"/>
                <a:cs typeface="Arial"/>
                <a:sym typeface="Arial"/>
              </a:rPr>
              <a:t>30 % - 690 (руб.)</a:t>
            </a:r>
          </a:p>
          <a:p>
            <a:pPr marL="342900" lvl="0" indent="-342900" algn="ctr"/>
            <a:r>
              <a:rPr sz="1200" b="1">
                <a:latin typeface="Arial"/>
                <a:ea typeface="Arial"/>
                <a:cs typeface="Arial"/>
                <a:sym typeface="Arial"/>
              </a:rPr>
              <a:t>100 % - х (руб.)</a:t>
            </a:r>
          </a:p>
          <a:p>
            <a:pPr marL="342900" lvl="0" indent="-342900" algn="ctr"/>
            <a:r>
              <a:rPr sz="1200" b="1">
                <a:latin typeface="Arial"/>
                <a:ea typeface="Arial"/>
                <a:cs typeface="Arial"/>
                <a:sym typeface="Arial"/>
              </a:rPr>
              <a:t>Х = 2300 (руб.)</a:t>
            </a:r>
          </a:p>
          <a:p>
            <a:pPr marL="342900" lvl="0" indent="-342900" algn="ctr"/>
            <a:r>
              <a:rPr sz="1200" b="1">
                <a:latin typeface="Arial"/>
                <a:ea typeface="Arial"/>
                <a:cs typeface="Arial"/>
                <a:sym typeface="Arial"/>
              </a:rPr>
              <a:t>2300 руб. – было первоначально в сундуке</a:t>
            </a:r>
          </a:p>
          <a:p>
            <a:pPr marL="342900" lvl="0" indent="-342900" algn="ctr"/>
            <a:r>
              <a:rPr sz="1200" b="1" i="1">
                <a:latin typeface="Arial"/>
                <a:ea typeface="Arial"/>
                <a:cs typeface="Arial"/>
                <a:sym typeface="Arial"/>
              </a:rPr>
              <a:t>Ответ: </a:t>
            </a:r>
            <a:r>
              <a:rPr sz="1200" b="1">
                <a:latin typeface="Arial"/>
                <a:ea typeface="Arial"/>
                <a:cs typeface="Arial"/>
                <a:sym typeface="Arial"/>
              </a:rPr>
              <a:t>2300 руб.</a:t>
            </a:r>
          </a:p>
        </p:txBody>
      </p:sp>
      <p:sp>
        <p:nvSpPr>
          <p:cNvPr id="114" name="Shape 114"/>
          <p:cNvSpPr/>
          <p:nvPr/>
        </p:nvSpPr>
        <p:spPr>
          <a:xfrm>
            <a:off x="6156325" y="2038461"/>
            <a:ext cx="2987675" cy="428761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tabLst>
                <a:tab pos="3619500" algn="l"/>
              </a:tabLst>
            </a:pPr>
            <a:r>
              <a:rPr sz="1400" b="1" i="1">
                <a:latin typeface="Arial"/>
                <a:ea typeface="Arial"/>
                <a:cs typeface="Arial"/>
                <a:sym typeface="Arial"/>
              </a:rPr>
              <a:t>Сумма первых трех членов геометрической прогрессии равна двадцати восьми, знаменатель равен девяти вторым, третий член в три вторых раза больше знаменателя. Найти четвертый член.</a:t>
            </a:r>
          </a:p>
          <a:p>
            <a:pPr lvl="0" algn="ctr">
              <a:tabLst>
                <a:tab pos="3619500" algn="l"/>
              </a:tabLst>
            </a:pPr>
            <a:endParaRPr sz="1200" b="1" i="1">
              <a:latin typeface="Arial"/>
              <a:ea typeface="Arial"/>
              <a:cs typeface="Arial"/>
              <a:sym typeface="Arial"/>
            </a:endParaRPr>
          </a:p>
          <a:p>
            <a:pPr lvl="0" algn="ctr">
              <a:tabLst>
                <a:tab pos="3619500" algn="l"/>
              </a:tabLst>
            </a:pPr>
            <a:r>
              <a:rPr sz="1200" b="1" i="1">
                <a:latin typeface="Arial"/>
                <a:ea typeface="Arial"/>
                <a:cs typeface="Arial"/>
                <a:sym typeface="Arial"/>
              </a:rPr>
              <a:t>Краткое условие:</a:t>
            </a:r>
          </a:p>
          <a:p>
            <a:pPr lvl="0" algn="ctr">
              <a:tabLst>
                <a:tab pos="3619500" algn="l"/>
              </a:tabLst>
            </a:pPr>
            <a:r>
              <a:rPr sz="1200" b="1">
                <a:latin typeface="Arial"/>
                <a:ea typeface="Arial"/>
                <a:cs typeface="Arial"/>
                <a:sym typeface="Arial"/>
              </a:rPr>
              <a:t>(В </a:t>
            </a:r>
            <a:r>
              <a:rPr sz="800" b="1">
                <a:latin typeface="Arial"/>
                <a:ea typeface="Arial"/>
                <a:cs typeface="Arial"/>
                <a:sym typeface="Arial"/>
              </a:rPr>
              <a:t>n</a:t>
            </a:r>
            <a:r>
              <a:rPr sz="1200" b="1">
                <a:latin typeface="Arial"/>
                <a:ea typeface="Arial"/>
                <a:cs typeface="Arial"/>
                <a:sym typeface="Arial"/>
              </a:rPr>
              <a:t>) – геометрическая прогрессия.</a:t>
            </a:r>
          </a:p>
          <a:p>
            <a:pPr lvl="0" algn="ctr">
              <a:tabLst>
                <a:tab pos="3619500" algn="l"/>
              </a:tabLst>
            </a:pPr>
            <a:r>
              <a:rPr sz="1200" b="1">
                <a:latin typeface="Arial"/>
                <a:ea typeface="Arial"/>
                <a:cs typeface="Arial"/>
                <a:sym typeface="Arial"/>
              </a:rPr>
              <a:t>S</a:t>
            </a:r>
            <a:r>
              <a:rPr sz="900" b="1">
                <a:latin typeface="Arial"/>
                <a:ea typeface="Arial"/>
                <a:cs typeface="Arial"/>
                <a:sym typeface="Arial"/>
              </a:rPr>
              <a:t>3</a:t>
            </a:r>
            <a:r>
              <a:rPr sz="1200" b="1">
                <a:latin typeface="Arial"/>
                <a:ea typeface="Arial"/>
                <a:cs typeface="Arial"/>
                <a:sym typeface="Arial"/>
              </a:rPr>
              <a:t> = 28</a:t>
            </a:r>
          </a:p>
          <a:p>
            <a:pPr lvl="0" algn="ctr">
              <a:tabLst>
                <a:tab pos="3619500" algn="l"/>
              </a:tabLst>
            </a:pPr>
            <a:r>
              <a:rPr sz="1200" b="1">
                <a:latin typeface="Arial"/>
                <a:ea typeface="Arial"/>
                <a:cs typeface="Arial"/>
                <a:sym typeface="Arial"/>
              </a:rPr>
              <a:t>q = 9/2</a:t>
            </a:r>
          </a:p>
          <a:p>
            <a:pPr lvl="0" algn="ctr">
              <a:tabLst>
                <a:tab pos="3619500" algn="l"/>
              </a:tabLst>
            </a:pPr>
            <a:r>
              <a:rPr sz="1200" b="1">
                <a:latin typeface="Arial"/>
                <a:ea typeface="Arial"/>
                <a:cs typeface="Arial"/>
                <a:sym typeface="Arial"/>
              </a:rPr>
              <a:t>B</a:t>
            </a:r>
            <a:r>
              <a:rPr sz="900" b="1">
                <a:latin typeface="Arial"/>
                <a:ea typeface="Arial"/>
                <a:cs typeface="Arial"/>
                <a:sym typeface="Arial"/>
              </a:rPr>
              <a:t>3</a:t>
            </a:r>
            <a:r>
              <a:rPr sz="1200" b="1">
                <a:latin typeface="Arial"/>
                <a:ea typeface="Arial"/>
                <a:cs typeface="Arial"/>
                <a:sym typeface="Arial"/>
              </a:rPr>
              <a:t> = 3/2 · q</a:t>
            </a:r>
          </a:p>
          <a:p>
            <a:pPr lvl="0" algn="ctr">
              <a:tabLst>
                <a:tab pos="3619500" algn="l"/>
              </a:tabLst>
            </a:pPr>
            <a:r>
              <a:rPr sz="1200" b="1">
                <a:latin typeface="Arial"/>
                <a:ea typeface="Arial"/>
                <a:cs typeface="Arial"/>
                <a:sym typeface="Arial"/>
              </a:rPr>
              <a:t>B</a:t>
            </a:r>
            <a:r>
              <a:rPr sz="900" b="1">
                <a:latin typeface="Arial"/>
                <a:ea typeface="Arial"/>
                <a:cs typeface="Arial"/>
                <a:sym typeface="Arial"/>
              </a:rPr>
              <a:t>4</a:t>
            </a:r>
            <a:r>
              <a:rPr sz="1200" b="1">
                <a:latin typeface="Arial"/>
                <a:ea typeface="Arial"/>
                <a:cs typeface="Arial"/>
                <a:sym typeface="Arial"/>
              </a:rPr>
              <a:t> = ?</a:t>
            </a:r>
          </a:p>
          <a:p>
            <a:pPr lvl="0" algn="ctr">
              <a:tabLst>
                <a:tab pos="3619500" algn="l"/>
              </a:tabLst>
            </a:pPr>
            <a:r>
              <a:rPr sz="1200" b="1" i="1">
                <a:latin typeface="Arial"/>
                <a:ea typeface="Arial"/>
                <a:cs typeface="Arial"/>
                <a:sym typeface="Arial"/>
              </a:rPr>
              <a:t>Решение:</a:t>
            </a:r>
          </a:p>
          <a:p>
            <a:pPr lvl="0" algn="ctr">
              <a:tabLst>
                <a:tab pos="3619500" algn="l"/>
              </a:tabLst>
            </a:pPr>
            <a:r>
              <a:rPr sz="1200" b="1" i="1">
                <a:latin typeface="Arial"/>
                <a:ea typeface="Arial"/>
                <a:cs typeface="Arial"/>
                <a:sym typeface="Arial"/>
              </a:rPr>
              <a:t>B </a:t>
            </a:r>
            <a:r>
              <a:rPr sz="900" b="1" i="1">
                <a:latin typeface="Arial"/>
                <a:ea typeface="Arial"/>
                <a:cs typeface="Arial"/>
                <a:sym typeface="Arial"/>
              </a:rPr>
              <a:t>n+1</a:t>
            </a:r>
            <a:r>
              <a:rPr sz="1200" b="1" i="1">
                <a:latin typeface="Arial"/>
                <a:ea typeface="Arial"/>
                <a:cs typeface="Arial"/>
                <a:sym typeface="Arial"/>
              </a:rPr>
              <a:t> = B </a:t>
            </a:r>
            <a:r>
              <a:rPr sz="900" b="1" i="1">
                <a:latin typeface="Arial"/>
                <a:ea typeface="Arial"/>
                <a:cs typeface="Arial"/>
                <a:sym typeface="Arial"/>
              </a:rPr>
              <a:t>n</a:t>
            </a:r>
            <a:r>
              <a:rPr sz="1200" b="1" i="1">
                <a:latin typeface="Arial"/>
                <a:ea typeface="Arial"/>
                <a:cs typeface="Arial"/>
                <a:sym typeface="Arial"/>
              </a:rPr>
              <a:t> </a:t>
            </a:r>
            <a:r>
              <a:rPr sz="1200" b="1">
                <a:latin typeface="Arial"/>
                <a:ea typeface="Arial"/>
                <a:cs typeface="Arial"/>
                <a:sym typeface="Arial"/>
              </a:rPr>
              <a:t>·</a:t>
            </a:r>
            <a:r>
              <a:rPr sz="1200" b="1" i="1">
                <a:latin typeface="Arial"/>
                <a:ea typeface="Arial"/>
                <a:cs typeface="Arial"/>
                <a:sym typeface="Arial"/>
              </a:rPr>
              <a:t> q – формула для нахождения члена геометрической прогрессии.</a:t>
            </a:r>
            <a:endParaRPr sz="1200" b="1">
              <a:latin typeface="Arial"/>
              <a:ea typeface="Arial"/>
              <a:cs typeface="Arial"/>
              <a:sym typeface="Arial"/>
            </a:endParaRPr>
          </a:p>
          <a:p>
            <a:pPr lvl="0" algn="ctr">
              <a:tabLst>
                <a:tab pos="3619500" algn="l"/>
              </a:tabLst>
            </a:pPr>
            <a:r>
              <a:rPr sz="1200" b="1">
                <a:latin typeface="Arial"/>
                <a:ea typeface="Arial"/>
                <a:cs typeface="Arial"/>
                <a:sym typeface="Arial"/>
              </a:rPr>
              <a:t>B</a:t>
            </a:r>
            <a:r>
              <a:rPr sz="900" b="1">
                <a:latin typeface="Arial"/>
                <a:ea typeface="Arial"/>
                <a:cs typeface="Arial"/>
                <a:sym typeface="Arial"/>
              </a:rPr>
              <a:t>4</a:t>
            </a:r>
            <a:r>
              <a:rPr sz="1200" b="1">
                <a:latin typeface="Arial"/>
                <a:ea typeface="Arial"/>
                <a:cs typeface="Arial"/>
                <a:sym typeface="Arial"/>
              </a:rPr>
              <a:t> = B</a:t>
            </a:r>
            <a:r>
              <a:rPr sz="900" b="1">
                <a:latin typeface="Arial"/>
                <a:ea typeface="Arial"/>
                <a:cs typeface="Arial"/>
                <a:sym typeface="Arial"/>
              </a:rPr>
              <a:t>3+1</a:t>
            </a:r>
            <a:r>
              <a:rPr sz="1200" b="1">
                <a:latin typeface="Arial"/>
                <a:ea typeface="Arial"/>
                <a:cs typeface="Arial"/>
                <a:sym typeface="Arial"/>
              </a:rPr>
              <a:t> = B</a:t>
            </a:r>
            <a:r>
              <a:rPr sz="900" b="1">
                <a:latin typeface="Arial"/>
                <a:ea typeface="Arial"/>
                <a:cs typeface="Arial"/>
                <a:sym typeface="Arial"/>
              </a:rPr>
              <a:t>3</a:t>
            </a:r>
            <a:r>
              <a:rPr sz="1200" b="1">
                <a:latin typeface="Arial"/>
                <a:ea typeface="Arial"/>
                <a:cs typeface="Arial"/>
                <a:sym typeface="Arial"/>
              </a:rPr>
              <a:t> · q = 3/2  q · q =</a:t>
            </a:r>
          </a:p>
          <a:p>
            <a:pPr lvl="0" algn="ctr">
              <a:tabLst>
                <a:tab pos="3619500" algn="l"/>
              </a:tabLst>
            </a:pPr>
            <a:r>
              <a:rPr sz="1200" b="1">
                <a:latin typeface="Arial"/>
                <a:ea typeface="Arial"/>
                <a:cs typeface="Arial"/>
                <a:sym typeface="Arial"/>
              </a:rPr>
              <a:t>= 3/2  · 81/4 = 243/8 = 30,375</a:t>
            </a:r>
          </a:p>
          <a:p>
            <a:pPr lvl="0" algn="ctr">
              <a:tabLst>
                <a:tab pos="3619500" algn="l"/>
              </a:tabLst>
            </a:pPr>
            <a:endParaRPr sz="1200" b="1" i="1">
              <a:latin typeface="Arial"/>
              <a:ea typeface="Arial"/>
              <a:cs typeface="Arial"/>
              <a:sym typeface="Arial"/>
            </a:endParaRPr>
          </a:p>
          <a:p>
            <a:pPr lvl="0" algn="ctr">
              <a:tabLst>
                <a:tab pos="3619500" algn="l"/>
              </a:tabLst>
            </a:pPr>
            <a:r>
              <a:rPr sz="1200" b="1" i="1">
                <a:latin typeface="Arial"/>
                <a:ea typeface="Arial"/>
                <a:cs typeface="Arial"/>
                <a:sym typeface="Arial"/>
              </a:rPr>
              <a:t>Ответ:</a:t>
            </a:r>
            <a:r>
              <a:rPr sz="1200" b="1">
                <a:latin typeface="Arial"/>
                <a:ea typeface="Arial"/>
                <a:cs typeface="Arial"/>
                <a:sym typeface="Arial"/>
              </a:rPr>
              <a:t> 30,375.</a:t>
            </a:r>
          </a:p>
        </p:txBody>
      </p:sp>
      <p:sp>
        <p:nvSpPr>
          <p:cNvPr id="115" name="Shape 115"/>
          <p:cNvSpPr/>
          <p:nvPr/>
        </p:nvSpPr>
        <p:spPr>
          <a:xfrm>
            <a:off x="3059111" y="1916111"/>
            <a:ext cx="3240090" cy="186445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Потом отец Фёдор подошёл к комоду и вынул из конфетной коробки 50 руб. трёхрублёвками и пятирублёвками. В коробке оставалось ещё 20 руб.</a:t>
            </a:r>
          </a:p>
          <a:p>
            <a:pPr lvl="0"/>
            <a:r>
              <a:rPr sz="1200" b="1" i="1" u="sng">
                <a:latin typeface="Arial"/>
                <a:ea typeface="Arial"/>
                <a:cs typeface="Arial"/>
                <a:sym typeface="Arial"/>
              </a:rPr>
              <a:t>Дополнительное условие: </a:t>
            </a:r>
            <a:r>
              <a:rPr sz="1200" b="1">
                <a:latin typeface="Arial"/>
                <a:ea typeface="Arial"/>
                <a:cs typeface="Arial"/>
                <a:sym typeface="Arial"/>
              </a:rPr>
              <a:t>из коробки было взята большая часть трёхрублёвок и пятирублёвок.</a:t>
            </a:r>
          </a:p>
          <a:p>
            <a:pPr lvl="0"/>
            <a:r>
              <a:rPr sz="1200" b="1" i="1" u="sng">
                <a:latin typeface="Arial"/>
                <a:ea typeface="Arial"/>
                <a:cs typeface="Arial"/>
                <a:sym typeface="Arial"/>
              </a:rPr>
              <a:t>Вопрос:</a:t>
            </a:r>
            <a:r>
              <a:rPr sz="1200" b="1" i="1">
                <a:latin typeface="Arial"/>
                <a:ea typeface="Arial"/>
                <a:cs typeface="Arial"/>
                <a:sym typeface="Arial"/>
              </a:rPr>
              <a:t> сколько трёхрублёвок и пятирублёвок взял отец Фёдор?</a:t>
            </a:r>
          </a:p>
          <a:p>
            <a:pPr lvl="0" algn="ctr"/>
            <a:r>
              <a:rPr sz="1200" b="1" i="1">
                <a:latin typeface="Arial"/>
                <a:ea typeface="Arial"/>
                <a:cs typeface="Arial"/>
                <a:sym typeface="Arial"/>
              </a:rPr>
              <a:t>Решение:</a:t>
            </a:r>
          </a:p>
        </p:txBody>
      </p:sp>
      <p:sp>
        <p:nvSpPr>
          <p:cNvPr id="116" name="Shape 116"/>
          <p:cNvSpPr/>
          <p:nvPr/>
        </p:nvSpPr>
        <p:spPr>
          <a:xfrm>
            <a:off x="3132136" y="3789362"/>
            <a:ext cx="1944689" cy="13310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а) x – взято трехрублевок</a:t>
            </a:r>
          </a:p>
          <a:p>
            <a:pPr lvl="0"/>
            <a:r>
              <a:rPr sz="1200" b="1" i="1">
                <a:latin typeface="Arial"/>
                <a:ea typeface="Arial"/>
                <a:cs typeface="Arial"/>
                <a:sym typeface="Arial"/>
              </a:rPr>
              <a:t>y- взято пятирублевок</a:t>
            </a:r>
          </a:p>
          <a:p>
            <a:pPr lvl="0"/>
            <a:r>
              <a:rPr sz="1200" b="1" i="1">
                <a:latin typeface="Arial"/>
                <a:ea typeface="Arial"/>
                <a:cs typeface="Arial"/>
                <a:sym typeface="Arial"/>
              </a:rPr>
              <a:t>3x+5y=50</a:t>
            </a:r>
          </a:p>
          <a:p>
            <a:pPr lvl="0"/>
            <a:r>
              <a:rPr sz="1200" b="1" i="1">
                <a:latin typeface="Arial"/>
                <a:ea typeface="Arial"/>
                <a:cs typeface="Arial"/>
                <a:sym typeface="Arial"/>
              </a:rPr>
              <a:t>5 и 7</a:t>
            </a:r>
          </a:p>
          <a:p>
            <a:pPr lvl="0"/>
            <a:r>
              <a:rPr sz="1200" b="1" i="1">
                <a:latin typeface="Arial"/>
                <a:ea typeface="Arial"/>
                <a:cs typeface="Arial"/>
                <a:sym typeface="Arial"/>
              </a:rPr>
              <a:t>10 и 4</a:t>
            </a:r>
          </a:p>
          <a:p>
            <a:pPr lvl="0"/>
            <a:r>
              <a:rPr sz="1200" b="1" i="1">
                <a:latin typeface="Arial"/>
                <a:ea typeface="Arial"/>
                <a:cs typeface="Arial"/>
                <a:sym typeface="Arial"/>
              </a:rPr>
              <a:t>15 и 1</a:t>
            </a:r>
          </a:p>
        </p:txBody>
      </p:sp>
      <p:sp>
        <p:nvSpPr>
          <p:cNvPr id="117" name="Shape 117"/>
          <p:cNvSpPr/>
          <p:nvPr/>
        </p:nvSpPr>
        <p:spPr>
          <a:xfrm>
            <a:off x="4572000" y="3789362"/>
            <a:ext cx="1728789" cy="13310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б) а – осталось трехрублевок</a:t>
            </a:r>
          </a:p>
          <a:p>
            <a:pPr lvl="0"/>
            <a:r>
              <a:rPr sz="1200" b="1" i="1">
                <a:latin typeface="Arial"/>
                <a:ea typeface="Arial"/>
                <a:cs typeface="Arial"/>
                <a:sym typeface="Arial"/>
              </a:rPr>
              <a:t>Б – осталось пятирублевок</a:t>
            </a:r>
          </a:p>
          <a:p>
            <a:pPr lvl="0"/>
            <a:r>
              <a:rPr sz="1200" b="1" i="1">
                <a:latin typeface="Arial"/>
                <a:ea typeface="Arial"/>
                <a:cs typeface="Arial"/>
                <a:sym typeface="Arial"/>
              </a:rPr>
              <a:t>3x+5y=20</a:t>
            </a:r>
          </a:p>
          <a:p>
            <a:pPr lvl="0"/>
            <a:r>
              <a:rPr sz="1200" b="1" i="1">
                <a:latin typeface="Arial"/>
                <a:ea typeface="Arial"/>
                <a:cs typeface="Arial"/>
                <a:sym typeface="Arial"/>
              </a:rPr>
              <a:t>5 и 1</a:t>
            </a:r>
          </a:p>
          <a:p>
            <a:pPr lvl="0"/>
            <a:r>
              <a:rPr sz="1200" b="1" i="1">
                <a:latin typeface="Arial"/>
                <a:ea typeface="Arial"/>
                <a:cs typeface="Arial"/>
                <a:sym typeface="Arial"/>
              </a:rPr>
              <a:t>0 и 4</a:t>
            </a:r>
          </a:p>
        </p:txBody>
      </p:sp>
      <p:sp>
        <p:nvSpPr>
          <p:cNvPr id="118" name="Shape 118"/>
          <p:cNvSpPr/>
          <p:nvPr/>
        </p:nvSpPr>
        <p:spPr>
          <a:xfrm flipV="1">
            <a:off x="3708398" y="4868862"/>
            <a:ext cx="935039" cy="144465"/>
          </a:xfrm>
          <a:prstGeom prst="line">
            <a:avLst/>
          </a:prstGeom>
          <a:ln w="28575">
            <a:solidFill>
              <a:srgbClr val="FF0000"/>
            </a:solidFill>
            <a:round/>
            <a:headEnd type="triangle"/>
            <a:tailEnd type="triangle"/>
          </a:ln>
        </p:spPr>
        <p:txBody>
          <a:bodyPr lIns="0" tIns="0" rIns="0" bIns="0"/>
          <a:lstStyle/>
          <a:p>
            <a:pPr lvl="0" defTabSz="457200">
              <a:defRPr sz="1200"/>
            </a:pPr>
            <a:endParaRPr/>
          </a:p>
        </p:txBody>
      </p:sp>
      <p:sp>
        <p:nvSpPr>
          <p:cNvPr id="119" name="Shape 119"/>
          <p:cNvSpPr/>
          <p:nvPr/>
        </p:nvSpPr>
        <p:spPr>
          <a:xfrm>
            <a:off x="3635374" y="4797424"/>
            <a:ext cx="936627" cy="215902"/>
          </a:xfrm>
          <a:prstGeom prst="line">
            <a:avLst/>
          </a:prstGeom>
          <a:ln w="28575">
            <a:solidFill>
              <a:srgbClr val="FF0000"/>
            </a:solidFill>
            <a:round/>
            <a:headEnd type="triangle"/>
            <a:tailEnd type="triangle"/>
          </a:ln>
        </p:spPr>
        <p:txBody>
          <a:bodyPr lIns="0" tIns="0" rIns="0" bIns="0"/>
          <a:lstStyle/>
          <a:p>
            <a:pPr lvl="0" defTabSz="457200">
              <a:defRPr sz="1200"/>
            </a:pPr>
            <a:endParaRPr/>
          </a:p>
        </p:txBody>
      </p:sp>
      <p:sp>
        <p:nvSpPr>
          <p:cNvPr id="120" name="Shape 120"/>
          <p:cNvSpPr/>
          <p:nvPr/>
        </p:nvSpPr>
        <p:spPr>
          <a:xfrm flipV="1">
            <a:off x="3203575" y="5084762"/>
            <a:ext cx="431801" cy="215901"/>
          </a:xfrm>
          <a:prstGeom prst="line">
            <a:avLst/>
          </a:prstGeom>
          <a:ln w="28575">
            <a:solidFill>
              <a:srgbClr val="FF0000"/>
            </a:solidFill>
            <a:round/>
          </a:ln>
        </p:spPr>
        <p:txBody>
          <a:bodyPr lIns="0" tIns="0" rIns="0" bIns="0"/>
          <a:lstStyle/>
          <a:p>
            <a:pPr lvl="0" defTabSz="457200">
              <a:defRPr sz="1200"/>
            </a:pPr>
            <a:endParaRPr/>
          </a:p>
        </p:txBody>
      </p:sp>
      <p:sp>
        <p:nvSpPr>
          <p:cNvPr id="121" name="Shape 121"/>
          <p:cNvSpPr/>
          <p:nvPr/>
        </p:nvSpPr>
        <p:spPr>
          <a:xfrm>
            <a:off x="3184525" y="5445125"/>
            <a:ext cx="2395539" cy="7976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Ответ:</a:t>
            </a:r>
            <a:r>
              <a:rPr sz="1200">
                <a:latin typeface="Arial"/>
                <a:ea typeface="Arial"/>
                <a:cs typeface="Arial"/>
                <a:sym typeface="Arial"/>
              </a:rPr>
              <a:t> </a:t>
            </a:r>
            <a:r>
              <a:rPr sz="1200" b="1">
                <a:latin typeface="Arial"/>
                <a:ea typeface="Arial"/>
                <a:cs typeface="Arial"/>
                <a:sym typeface="Arial"/>
              </a:rPr>
              <a:t>5 трехрублевок и 7 пятирублевок или 10 трехрублевок и 4 пятирублевки</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1" nodeType="afterEffect">
                                  <p:stCondLst>
                                    <p:cond delay="0"/>
                                  </p:stCondLst>
                                  <p:iterate>
                                    <p:tmAbs val="0"/>
                                  </p:iterate>
                                  <p:childTnLst>
                                    <p:set>
                                      <p:cBhvr>
                                        <p:cTn id="6" fill="hold"/>
                                        <p:tgtEl>
                                          <p:spTgt spid="105"/>
                                        </p:tgtEl>
                                        <p:attrNameLst>
                                          <p:attrName>style.visibility</p:attrName>
                                        </p:attrNameLst>
                                      </p:cBhvr>
                                      <p:to>
                                        <p:strVal val="visible"/>
                                      </p:to>
                                    </p:set>
                                    <p:anim calcmode="lin" valueType="num">
                                      <p:cBhvr>
                                        <p:cTn id="7" dur="80" fill="hold"/>
                                        <p:tgtEl>
                                          <p:spTgt spid="105"/>
                                        </p:tgtEl>
                                        <p:attrNameLst>
                                          <p:attrName>ppt_x</p:attrName>
                                        </p:attrNameLst>
                                      </p:cBhvr>
                                      <p:tavLst>
                                        <p:tav tm="0">
                                          <p:val>
                                            <p:strVal val="#ppt_x"/>
                                          </p:val>
                                        </p:tav>
                                        <p:tav tm="100000">
                                          <p:val>
                                            <p:strVal val="#ppt_x"/>
                                          </p:val>
                                        </p:tav>
                                      </p:tavLst>
                                    </p:anim>
                                    <p:anim calcmode="lin" valueType="num">
                                      <p:cBhvr>
                                        <p:cTn id="8" dur="80" fill="hold"/>
                                        <p:tgtEl>
                                          <p:spTgt spid="10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iterate>
                                    <p:tmAbs val="0"/>
                                  </p:iterate>
                                  <p:childTnLst>
                                    <p:set>
                                      <p:cBhvr>
                                        <p:cTn id="12" fill="hold"/>
                                        <p:tgtEl>
                                          <p:spTgt spid="106">
                                            <p:bg/>
                                          </p:spTgt>
                                        </p:tgtEl>
                                        <p:attrNameLst>
                                          <p:attrName>style.visibility</p:attrName>
                                        </p:attrNameLst>
                                      </p:cBhvr>
                                      <p:to>
                                        <p:strVal val="visible"/>
                                      </p:to>
                                    </p:set>
                                  </p:childTnLst>
                                </p:cTn>
                              </p:par>
                              <p:par>
                                <p:cTn id="13" presetID="1" presetClass="entr" presetSubtype="0" fill="hold" grpId="2">
                                  <p:stCondLst>
                                    <p:cond delay="0"/>
                                  </p:stCondLst>
                                  <p:iterate>
                                    <p:tmAbs val="0"/>
                                  </p:iterate>
                                  <p:childTnLst>
                                    <p:set>
                                      <p:cBhvr>
                                        <p:cTn id="14" fill="hold"/>
                                        <p:tgtEl>
                                          <p:spTgt spid="10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iterate>
                                    <p:tmAbs val="0"/>
                                  </p:iterate>
                                  <p:childTnLst>
                                    <p:set>
                                      <p:cBhvr>
                                        <p:cTn id="18" fill="hold"/>
                                        <p:tgtEl>
                                          <p:spTgt spid="10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5" presetClass="entr" presetSubtype="9" fill="hold" grpId="3" nodeType="clickEffect">
                                  <p:stCondLst>
                                    <p:cond delay="0"/>
                                  </p:stCondLst>
                                  <p:iterate>
                                    <p:tmAbs val="0"/>
                                  </p:iterate>
                                  <p:childTnLst>
                                    <p:set>
                                      <p:cBhvr>
                                        <p:cTn id="22" fill="hold"/>
                                        <p:tgtEl>
                                          <p:spTgt spid="107"/>
                                        </p:tgtEl>
                                        <p:attrNameLst>
                                          <p:attrName>style.visibility</p:attrName>
                                        </p:attrNameLst>
                                      </p:cBhvr>
                                      <p:to>
                                        <p:strVal val="visible"/>
                                      </p:to>
                                    </p:set>
                                    <p:anim calcmode="lin" valueType="num">
                                      <p:cBhvr>
                                        <p:cTn id="23" dur="1000" fill="hold"/>
                                        <p:tgtEl>
                                          <p:spTgt spid="107"/>
                                        </p:tgtEl>
                                        <p:attrNameLst>
                                          <p:attrName>ppt_w</p:attrName>
                                        </p:attrNameLst>
                                      </p:cBhvr>
                                      <p:tavLst>
                                        <p:tav tm="0">
                                          <p:val>
                                            <p:fltVal val="0"/>
                                          </p:val>
                                        </p:tav>
                                        <p:tav tm="100000">
                                          <p:val>
                                            <p:strVal val="#ppt_w"/>
                                          </p:val>
                                        </p:tav>
                                      </p:tavLst>
                                    </p:anim>
                                    <p:anim calcmode="lin" valueType="num">
                                      <p:cBhvr>
                                        <p:cTn id="24" dur="1000" fill="hold"/>
                                        <p:tgtEl>
                                          <p:spTgt spid="107"/>
                                        </p:tgtEl>
                                        <p:attrNameLst>
                                          <p:attrName>ppt_h</p:attrName>
                                        </p:attrNameLst>
                                      </p:cBhvr>
                                      <p:tavLst>
                                        <p:tav tm="0">
                                          <p:val>
                                            <p:fltVal val="0"/>
                                          </p:val>
                                        </p:tav>
                                        <p:tav tm="100000">
                                          <p:val>
                                            <p:strVal val="#ppt_h"/>
                                          </p:val>
                                        </p:tav>
                                      </p:tavLst>
                                    </p:anim>
                                    <p:anim calcmode="lin" valueType="num">
                                      <p:cBhvr>
                                        <p:cTn id="25" dur="1000" fill="hold"/>
                                        <p:tgtEl>
                                          <p:spTgt spid="107"/>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07"/>
                                        </p:tgtEl>
                                        <p:attrNameLst>
                                          <p:attrName>ppt_y</p:attrName>
                                        </p:attrNameLst>
                                      </p:cBhvr>
                                      <p:tavLst>
                                        <p:tav tm="0" fmla="#ppt_y+(sin(-2*pi*(1-$))*-#ppt_x+cos(-2*pi*(1-$))*(1-#ppt_y))*(1-$)">
                                          <p:val>
                                            <p:fltVal val="0"/>
                                          </p:val>
                                        </p:tav>
                                        <p:tav tm="100000">
                                          <p:val>
                                            <p:fltVal val="1"/>
                                          </p:val>
                                        </p:tav>
                                      </p:tavLst>
                                    </p:anim>
                                  </p:childTnLst>
                                </p:cTn>
                              </p:par>
                            </p:childTnLst>
                          </p:cTn>
                        </p:par>
                        <p:par>
                          <p:cTn id="27" fill="hold">
                            <p:stCondLst>
                              <p:cond delay="1000"/>
                            </p:stCondLst>
                            <p:childTnLst>
                              <p:par>
                                <p:cTn id="28" presetID="17" presetClass="entr" presetSubtype="8" fill="hold" grpId="4" nodeType="afterEffect">
                                  <p:stCondLst>
                                    <p:cond delay="0"/>
                                  </p:stCondLst>
                                  <p:iterate>
                                    <p:tmAbs val="0"/>
                                  </p:iterate>
                                  <p:childTnLst>
                                    <p:set>
                                      <p:cBhvr>
                                        <p:cTn id="29" fill="hold"/>
                                        <p:tgtEl>
                                          <p:spTgt spid="110"/>
                                        </p:tgtEl>
                                        <p:attrNameLst>
                                          <p:attrName>style.visibility</p:attrName>
                                        </p:attrNameLst>
                                      </p:cBhvr>
                                      <p:to>
                                        <p:strVal val="visible"/>
                                      </p:to>
                                    </p:set>
                                    <p:anim calcmode="lin" valueType="num">
                                      <p:cBhvr>
                                        <p:cTn id="30" dur="500" fill="hold"/>
                                        <p:tgtEl>
                                          <p:spTgt spid="110"/>
                                        </p:tgtEl>
                                        <p:attrNameLst>
                                          <p:attrName>ppt_x</p:attrName>
                                        </p:attrNameLst>
                                      </p:cBhvr>
                                      <p:tavLst>
                                        <p:tav tm="0">
                                          <p:val>
                                            <p:strVal val="#ppt_x-#ppt_w/2"/>
                                          </p:val>
                                        </p:tav>
                                        <p:tav tm="100000">
                                          <p:val>
                                            <p:strVal val="#ppt_x"/>
                                          </p:val>
                                        </p:tav>
                                      </p:tavLst>
                                    </p:anim>
                                    <p:anim calcmode="lin" valueType="num">
                                      <p:cBhvr>
                                        <p:cTn id="31" dur="500" fill="hold"/>
                                        <p:tgtEl>
                                          <p:spTgt spid="110"/>
                                        </p:tgtEl>
                                        <p:attrNameLst>
                                          <p:attrName>ppt_y</p:attrName>
                                        </p:attrNameLst>
                                      </p:cBhvr>
                                      <p:tavLst>
                                        <p:tav tm="0">
                                          <p:val>
                                            <p:strVal val="#ppt_y"/>
                                          </p:val>
                                        </p:tav>
                                        <p:tav tm="100000">
                                          <p:val>
                                            <p:strVal val="#ppt_y"/>
                                          </p:val>
                                        </p:tav>
                                      </p:tavLst>
                                    </p:anim>
                                    <p:anim calcmode="lin" valueType="num">
                                      <p:cBhvr>
                                        <p:cTn id="32" dur="500" fill="hold"/>
                                        <p:tgtEl>
                                          <p:spTgt spid="110"/>
                                        </p:tgtEl>
                                        <p:attrNameLst>
                                          <p:attrName>ppt_w</p:attrName>
                                        </p:attrNameLst>
                                      </p:cBhvr>
                                      <p:tavLst>
                                        <p:tav tm="0">
                                          <p:val>
                                            <p:fltVal val="0"/>
                                          </p:val>
                                        </p:tav>
                                        <p:tav tm="100000">
                                          <p:val>
                                            <p:strVal val="#ppt_w"/>
                                          </p:val>
                                        </p:tav>
                                      </p:tavLst>
                                    </p:anim>
                                    <p:anim calcmode="lin" valueType="num">
                                      <p:cBhvr>
                                        <p:cTn id="33" dur="500" fill="hold"/>
                                        <p:tgtEl>
                                          <p:spTgt spid="110"/>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15" presetClass="entr" presetSubtype="9" fill="hold" grpId="5" nodeType="clickEffect">
                                  <p:stCondLst>
                                    <p:cond delay="0"/>
                                  </p:stCondLst>
                                  <p:iterate>
                                    <p:tmAbs val="0"/>
                                  </p:iterate>
                                  <p:childTnLst>
                                    <p:set>
                                      <p:cBhvr>
                                        <p:cTn id="37" fill="hold"/>
                                        <p:tgtEl>
                                          <p:spTgt spid="108"/>
                                        </p:tgtEl>
                                        <p:attrNameLst>
                                          <p:attrName>style.visibility</p:attrName>
                                        </p:attrNameLst>
                                      </p:cBhvr>
                                      <p:to>
                                        <p:strVal val="visible"/>
                                      </p:to>
                                    </p:set>
                                    <p:anim calcmode="lin" valueType="num">
                                      <p:cBhvr>
                                        <p:cTn id="38" dur="1000" fill="hold"/>
                                        <p:tgtEl>
                                          <p:spTgt spid="108"/>
                                        </p:tgtEl>
                                        <p:attrNameLst>
                                          <p:attrName>ppt_w</p:attrName>
                                        </p:attrNameLst>
                                      </p:cBhvr>
                                      <p:tavLst>
                                        <p:tav tm="0">
                                          <p:val>
                                            <p:fltVal val="0"/>
                                          </p:val>
                                        </p:tav>
                                        <p:tav tm="100000">
                                          <p:val>
                                            <p:strVal val="#ppt_w"/>
                                          </p:val>
                                        </p:tav>
                                      </p:tavLst>
                                    </p:anim>
                                    <p:anim calcmode="lin" valueType="num">
                                      <p:cBhvr>
                                        <p:cTn id="39" dur="1000" fill="hold"/>
                                        <p:tgtEl>
                                          <p:spTgt spid="108"/>
                                        </p:tgtEl>
                                        <p:attrNameLst>
                                          <p:attrName>ppt_h</p:attrName>
                                        </p:attrNameLst>
                                      </p:cBhvr>
                                      <p:tavLst>
                                        <p:tav tm="0">
                                          <p:val>
                                            <p:fltVal val="0"/>
                                          </p:val>
                                        </p:tav>
                                        <p:tav tm="100000">
                                          <p:val>
                                            <p:strVal val="#ppt_h"/>
                                          </p:val>
                                        </p:tav>
                                      </p:tavLst>
                                    </p:anim>
                                    <p:anim calcmode="lin" valueType="num">
                                      <p:cBhvr>
                                        <p:cTn id="40" dur="1000" fill="hold"/>
                                        <p:tgtEl>
                                          <p:spTgt spid="108"/>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108"/>
                                        </p:tgtEl>
                                        <p:attrNameLst>
                                          <p:attrName>ppt_y</p:attrName>
                                        </p:attrNameLst>
                                      </p:cBhvr>
                                      <p:tavLst>
                                        <p:tav tm="0" fmla="#ppt_y+(sin(-2*pi*(1-$))*-#ppt_x+cos(-2*pi*(1-$))*(1-#ppt_y))*(1-$)">
                                          <p:val>
                                            <p:fltVal val="0"/>
                                          </p:val>
                                        </p:tav>
                                        <p:tav tm="100000">
                                          <p:val>
                                            <p:fltVal val="1"/>
                                          </p:val>
                                        </p:tav>
                                      </p:tavLst>
                                    </p:anim>
                                  </p:childTnLst>
                                </p:cTn>
                              </p:par>
                            </p:childTnLst>
                          </p:cTn>
                        </p:par>
                        <p:par>
                          <p:cTn id="42" fill="hold">
                            <p:stCondLst>
                              <p:cond delay="1000"/>
                            </p:stCondLst>
                            <p:childTnLst>
                              <p:par>
                                <p:cTn id="43" presetID="17" presetClass="entr" presetSubtype="8" fill="hold" grpId="6" nodeType="afterEffect">
                                  <p:stCondLst>
                                    <p:cond delay="0"/>
                                  </p:stCondLst>
                                  <p:iterate>
                                    <p:tmAbs val="0"/>
                                  </p:iterate>
                                  <p:childTnLst>
                                    <p:set>
                                      <p:cBhvr>
                                        <p:cTn id="44" fill="hold"/>
                                        <p:tgtEl>
                                          <p:spTgt spid="111"/>
                                        </p:tgtEl>
                                        <p:attrNameLst>
                                          <p:attrName>style.visibility</p:attrName>
                                        </p:attrNameLst>
                                      </p:cBhvr>
                                      <p:to>
                                        <p:strVal val="visible"/>
                                      </p:to>
                                    </p:set>
                                    <p:anim calcmode="lin" valueType="num">
                                      <p:cBhvr>
                                        <p:cTn id="45" dur="500" fill="hold"/>
                                        <p:tgtEl>
                                          <p:spTgt spid="111"/>
                                        </p:tgtEl>
                                        <p:attrNameLst>
                                          <p:attrName>ppt_x</p:attrName>
                                        </p:attrNameLst>
                                      </p:cBhvr>
                                      <p:tavLst>
                                        <p:tav tm="0">
                                          <p:val>
                                            <p:strVal val="#ppt_x-#ppt_w/2"/>
                                          </p:val>
                                        </p:tav>
                                        <p:tav tm="100000">
                                          <p:val>
                                            <p:strVal val="#ppt_x"/>
                                          </p:val>
                                        </p:tav>
                                      </p:tavLst>
                                    </p:anim>
                                    <p:anim calcmode="lin" valueType="num">
                                      <p:cBhvr>
                                        <p:cTn id="46" dur="500" fill="hold"/>
                                        <p:tgtEl>
                                          <p:spTgt spid="111"/>
                                        </p:tgtEl>
                                        <p:attrNameLst>
                                          <p:attrName>ppt_y</p:attrName>
                                        </p:attrNameLst>
                                      </p:cBhvr>
                                      <p:tavLst>
                                        <p:tav tm="0">
                                          <p:val>
                                            <p:strVal val="#ppt_y"/>
                                          </p:val>
                                        </p:tav>
                                        <p:tav tm="100000">
                                          <p:val>
                                            <p:strVal val="#ppt_y"/>
                                          </p:val>
                                        </p:tav>
                                      </p:tavLst>
                                    </p:anim>
                                    <p:anim calcmode="lin" valueType="num">
                                      <p:cBhvr>
                                        <p:cTn id="47" dur="500" fill="hold"/>
                                        <p:tgtEl>
                                          <p:spTgt spid="111"/>
                                        </p:tgtEl>
                                        <p:attrNameLst>
                                          <p:attrName>ppt_w</p:attrName>
                                        </p:attrNameLst>
                                      </p:cBhvr>
                                      <p:tavLst>
                                        <p:tav tm="0">
                                          <p:val>
                                            <p:fltVal val="0"/>
                                          </p:val>
                                        </p:tav>
                                        <p:tav tm="100000">
                                          <p:val>
                                            <p:strVal val="#ppt_w"/>
                                          </p:val>
                                        </p:tav>
                                      </p:tavLst>
                                    </p:anim>
                                    <p:anim calcmode="lin" valueType="num">
                                      <p:cBhvr>
                                        <p:cTn id="48" dur="500" fill="hold"/>
                                        <p:tgtEl>
                                          <p:spTgt spid="111"/>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5" presetClass="entr" presetSubtype="9" fill="hold" grpId="7" nodeType="clickEffect">
                                  <p:stCondLst>
                                    <p:cond delay="0"/>
                                  </p:stCondLst>
                                  <p:iterate>
                                    <p:tmAbs val="0"/>
                                  </p:iterate>
                                  <p:childTnLst>
                                    <p:set>
                                      <p:cBhvr>
                                        <p:cTn id="52" fill="hold"/>
                                        <p:tgtEl>
                                          <p:spTgt spid="109"/>
                                        </p:tgtEl>
                                        <p:attrNameLst>
                                          <p:attrName>style.visibility</p:attrName>
                                        </p:attrNameLst>
                                      </p:cBhvr>
                                      <p:to>
                                        <p:strVal val="visible"/>
                                      </p:to>
                                    </p:set>
                                    <p:anim calcmode="lin" valueType="num">
                                      <p:cBhvr>
                                        <p:cTn id="53" dur="1000" fill="hold"/>
                                        <p:tgtEl>
                                          <p:spTgt spid="109"/>
                                        </p:tgtEl>
                                        <p:attrNameLst>
                                          <p:attrName>ppt_w</p:attrName>
                                        </p:attrNameLst>
                                      </p:cBhvr>
                                      <p:tavLst>
                                        <p:tav tm="0">
                                          <p:val>
                                            <p:fltVal val="0"/>
                                          </p:val>
                                        </p:tav>
                                        <p:tav tm="100000">
                                          <p:val>
                                            <p:strVal val="#ppt_w"/>
                                          </p:val>
                                        </p:tav>
                                      </p:tavLst>
                                    </p:anim>
                                    <p:anim calcmode="lin" valueType="num">
                                      <p:cBhvr>
                                        <p:cTn id="54" dur="1000" fill="hold"/>
                                        <p:tgtEl>
                                          <p:spTgt spid="109"/>
                                        </p:tgtEl>
                                        <p:attrNameLst>
                                          <p:attrName>ppt_h</p:attrName>
                                        </p:attrNameLst>
                                      </p:cBhvr>
                                      <p:tavLst>
                                        <p:tav tm="0">
                                          <p:val>
                                            <p:fltVal val="0"/>
                                          </p:val>
                                        </p:tav>
                                        <p:tav tm="100000">
                                          <p:val>
                                            <p:strVal val="#ppt_h"/>
                                          </p:val>
                                        </p:tav>
                                      </p:tavLst>
                                    </p:anim>
                                    <p:anim calcmode="lin" valueType="num">
                                      <p:cBhvr>
                                        <p:cTn id="55" dur="1000" fill="hold"/>
                                        <p:tgtEl>
                                          <p:spTgt spid="109"/>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109"/>
                                        </p:tgtEl>
                                        <p:attrNameLst>
                                          <p:attrName>ppt_y</p:attrName>
                                        </p:attrNameLst>
                                      </p:cBhvr>
                                      <p:tavLst>
                                        <p:tav tm="0" fmla="#ppt_y+(sin(-2*pi*(1-$))*-#ppt_x+cos(-2*pi*(1-$))*(1-#ppt_y))*(1-$)">
                                          <p:val>
                                            <p:fltVal val="0"/>
                                          </p:val>
                                        </p:tav>
                                        <p:tav tm="100000">
                                          <p:val>
                                            <p:fltVal val="1"/>
                                          </p:val>
                                        </p:tav>
                                      </p:tavLst>
                                    </p:anim>
                                  </p:childTnLst>
                                </p:cTn>
                              </p:par>
                            </p:childTnLst>
                          </p:cTn>
                        </p:par>
                        <p:par>
                          <p:cTn id="57" fill="hold">
                            <p:stCondLst>
                              <p:cond delay="1000"/>
                            </p:stCondLst>
                            <p:childTnLst>
                              <p:par>
                                <p:cTn id="58" presetID="15" presetClass="entr" presetSubtype="9" fill="hold" grpId="8" nodeType="afterEffect">
                                  <p:stCondLst>
                                    <p:cond delay="0"/>
                                  </p:stCondLst>
                                  <p:iterate>
                                    <p:tmAbs val="0"/>
                                  </p:iterate>
                                  <p:childTnLst>
                                    <p:set>
                                      <p:cBhvr>
                                        <p:cTn id="59" fill="hold"/>
                                        <p:tgtEl>
                                          <p:spTgt spid="112"/>
                                        </p:tgtEl>
                                        <p:attrNameLst>
                                          <p:attrName>style.visibility</p:attrName>
                                        </p:attrNameLst>
                                      </p:cBhvr>
                                      <p:to>
                                        <p:strVal val="visible"/>
                                      </p:to>
                                    </p:set>
                                    <p:anim calcmode="lin" valueType="num">
                                      <p:cBhvr>
                                        <p:cTn id="60" dur="1000" fill="hold"/>
                                        <p:tgtEl>
                                          <p:spTgt spid="112"/>
                                        </p:tgtEl>
                                        <p:attrNameLst>
                                          <p:attrName>ppt_w</p:attrName>
                                        </p:attrNameLst>
                                      </p:cBhvr>
                                      <p:tavLst>
                                        <p:tav tm="0">
                                          <p:val>
                                            <p:fltVal val="0"/>
                                          </p:val>
                                        </p:tav>
                                        <p:tav tm="100000">
                                          <p:val>
                                            <p:strVal val="#ppt_w"/>
                                          </p:val>
                                        </p:tav>
                                      </p:tavLst>
                                    </p:anim>
                                    <p:anim calcmode="lin" valueType="num">
                                      <p:cBhvr>
                                        <p:cTn id="61" dur="1000" fill="hold"/>
                                        <p:tgtEl>
                                          <p:spTgt spid="112"/>
                                        </p:tgtEl>
                                        <p:attrNameLst>
                                          <p:attrName>ppt_h</p:attrName>
                                        </p:attrNameLst>
                                      </p:cBhvr>
                                      <p:tavLst>
                                        <p:tav tm="0">
                                          <p:val>
                                            <p:fltVal val="0"/>
                                          </p:val>
                                        </p:tav>
                                        <p:tav tm="100000">
                                          <p:val>
                                            <p:strVal val="#ppt_h"/>
                                          </p:val>
                                        </p:tav>
                                      </p:tavLst>
                                    </p:anim>
                                    <p:anim calcmode="lin" valueType="num">
                                      <p:cBhvr>
                                        <p:cTn id="62" dur="1000" fill="hold"/>
                                        <p:tgtEl>
                                          <p:spTgt spid="112"/>
                                        </p:tgtEl>
                                        <p:attrNameLst>
                                          <p:attrName>ppt_x</p:attrName>
                                        </p:attrNameLst>
                                      </p:cBhvr>
                                      <p:tavLst>
                                        <p:tav tm="0" fmla="#ppt_x+(cos(-2*pi*(1-$))*-#ppt_x-sin(-2*pi*(1-$))*(1-#ppt_y))*(1-$)">
                                          <p:val>
                                            <p:fltVal val="0"/>
                                          </p:val>
                                        </p:tav>
                                        <p:tav tm="100000">
                                          <p:val>
                                            <p:fltVal val="1"/>
                                          </p:val>
                                        </p:tav>
                                      </p:tavLst>
                                    </p:anim>
                                    <p:anim calcmode="lin" valueType="num">
                                      <p:cBhvr>
                                        <p:cTn id="63" dur="1000" fill="hold"/>
                                        <p:tgtEl>
                                          <p:spTgt spid="1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4" fill="hold">
                      <p:stCondLst>
                        <p:cond delay="indefinite"/>
                      </p:stCondLst>
                      <p:childTnLst>
                        <p:par>
                          <p:cTn id="65" fill="hold">
                            <p:stCondLst>
                              <p:cond delay="0"/>
                            </p:stCondLst>
                            <p:childTnLst>
                              <p:par>
                                <p:cTn id="66" presetID="23" presetClass="entr" presetSubtype="16" fill="hold" grpId="9" nodeType="clickEffect">
                                  <p:stCondLst>
                                    <p:cond delay="0"/>
                                  </p:stCondLst>
                                  <p:iterate>
                                    <p:tmAbs val="0"/>
                                  </p:iterate>
                                  <p:childTnLst>
                                    <p:set>
                                      <p:cBhvr>
                                        <p:cTn id="67" fill="hold"/>
                                        <p:tgtEl>
                                          <p:spTgt spid="113">
                                            <p:bg/>
                                          </p:spTgt>
                                        </p:tgtEl>
                                        <p:attrNameLst>
                                          <p:attrName>style.visibility</p:attrName>
                                        </p:attrNameLst>
                                      </p:cBhvr>
                                      <p:to>
                                        <p:strVal val="visible"/>
                                      </p:to>
                                    </p:set>
                                    <p:anim calcmode="lin" valueType="num">
                                      <p:cBhvr>
                                        <p:cTn id="68" dur="1000" fill="hold"/>
                                        <p:tgtEl>
                                          <p:spTgt spid="113">
                                            <p:bg/>
                                          </p:spTgt>
                                        </p:tgtEl>
                                        <p:attrNameLst>
                                          <p:attrName>ppt_w</p:attrName>
                                        </p:attrNameLst>
                                      </p:cBhvr>
                                      <p:tavLst>
                                        <p:tav tm="0">
                                          <p:val>
                                            <p:strVal val="4*#ppt_w"/>
                                          </p:val>
                                        </p:tav>
                                        <p:tav tm="100000">
                                          <p:val>
                                            <p:strVal val="#ppt_w"/>
                                          </p:val>
                                        </p:tav>
                                      </p:tavLst>
                                    </p:anim>
                                    <p:anim calcmode="lin" valueType="num">
                                      <p:cBhvr>
                                        <p:cTn id="69" dur="1000" fill="hold"/>
                                        <p:tgtEl>
                                          <p:spTgt spid="113">
                                            <p:bg/>
                                          </p:spTgt>
                                        </p:tgtEl>
                                        <p:attrNameLst>
                                          <p:attrName>ppt_h</p:attrName>
                                        </p:attrNameLst>
                                      </p:cBhvr>
                                      <p:tavLst>
                                        <p:tav tm="0">
                                          <p:val>
                                            <p:strVal val="4*#ppt_h"/>
                                          </p:val>
                                        </p:tav>
                                        <p:tav tm="100000">
                                          <p:val>
                                            <p:strVal val="#ppt_h"/>
                                          </p:val>
                                        </p:tav>
                                      </p:tavLst>
                                    </p:anim>
                                  </p:childTnLst>
                                </p:cTn>
                              </p:par>
                              <p:par>
                                <p:cTn id="70" presetID="23" presetClass="entr" presetSubtype="16" fill="hold" grpId="9">
                                  <p:stCondLst>
                                    <p:cond delay="0"/>
                                  </p:stCondLst>
                                  <p:iterate>
                                    <p:tmAbs val="0"/>
                                  </p:iterate>
                                  <p:childTnLst>
                                    <p:set>
                                      <p:cBhvr>
                                        <p:cTn id="71" fill="hold"/>
                                        <p:tgtEl>
                                          <p:spTgt spid="113">
                                            <p:txEl>
                                              <p:pRg st="0" end="0"/>
                                            </p:txEl>
                                          </p:spTgt>
                                        </p:tgtEl>
                                        <p:attrNameLst>
                                          <p:attrName>style.visibility</p:attrName>
                                        </p:attrNameLst>
                                      </p:cBhvr>
                                      <p:to>
                                        <p:strVal val="visible"/>
                                      </p:to>
                                    </p:set>
                                    <p:anim calcmode="lin" valueType="num">
                                      <p:cBhvr>
                                        <p:cTn id="72" dur="1000" fill="hold"/>
                                        <p:tgtEl>
                                          <p:spTgt spid="113">
                                            <p:txEl>
                                              <p:pRg st="0" end="0"/>
                                            </p:txEl>
                                          </p:spTgt>
                                        </p:tgtEl>
                                        <p:attrNameLst>
                                          <p:attrName>ppt_w</p:attrName>
                                        </p:attrNameLst>
                                      </p:cBhvr>
                                      <p:tavLst>
                                        <p:tav tm="0">
                                          <p:val>
                                            <p:strVal val="4*#ppt_w"/>
                                          </p:val>
                                        </p:tav>
                                        <p:tav tm="100000">
                                          <p:val>
                                            <p:strVal val="#ppt_w"/>
                                          </p:val>
                                        </p:tav>
                                      </p:tavLst>
                                    </p:anim>
                                    <p:anim calcmode="lin" valueType="num">
                                      <p:cBhvr>
                                        <p:cTn id="73" dur="1000" fill="hold"/>
                                        <p:tgtEl>
                                          <p:spTgt spid="113">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23" presetClass="entr" presetSubtype="16" fill="hold" grpId="9" nodeType="clickEffect">
                                  <p:stCondLst>
                                    <p:cond delay="0"/>
                                  </p:stCondLst>
                                  <p:iterate>
                                    <p:tmAbs val="0"/>
                                  </p:iterate>
                                  <p:childTnLst>
                                    <p:set>
                                      <p:cBhvr>
                                        <p:cTn id="77" fill="hold"/>
                                        <p:tgtEl>
                                          <p:spTgt spid="113">
                                            <p:txEl>
                                              <p:pRg st="1" end="1"/>
                                            </p:txEl>
                                          </p:spTgt>
                                        </p:tgtEl>
                                        <p:attrNameLst>
                                          <p:attrName>style.visibility</p:attrName>
                                        </p:attrNameLst>
                                      </p:cBhvr>
                                      <p:to>
                                        <p:strVal val="visible"/>
                                      </p:to>
                                    </p:set>
                                    <p:anim calcmode="lin" valueType="num">
                                      <p:cBhvr>
                                        <p:cTn id="78" dur="1000" fill="hold"/>
                                        <p:tgtEl>
                                          <p:spTgt spid="113">
                                            <p:txEl>
                                              <p:pRg st="1" end="1"/>
                                            </p:txEl>
                                          </p:spTgt>
                                        </p:tgtEl>
                                        <p:attrNameLst>
                                          <p:attrName>ppt_w</p:attrName>
                                        </p:attrNameLst>
                                      </p:cBhvr>
                                      <p:tavLst>
                                        <p:tav tm="0">
                                          <p:val>
                                            <p:strVal val="4*#ppt_w"/>
                                          </p:val>
                                        </p:tav>
                                        <p:tav tm="100000">
                                          <p:val>
                                            <p:strVal val="#ppt_w"/>
                                          </p:val>
                                        </p:tav>
                                      </p:tavLst>
                                    </p:anim>
                                    <p:anim calcmode="lin" valueType="num">
                                      <p:cBhvr>
                                        <p:cTn id="79" dur="1000" fill="hold"/>
                                        <p:tgtEl>
                                          <p:spTgt spid="113">
                                            <p:txEl>
                                              <p:pRg st="1" end="1"/>
                                            </p:txEl>
                                          </p:spTgt>
                                        </p:tgtEl>
                                        <p:attrNameLst>
                                          <p:attrName>ppt_h</p:attrName>
                                        </p:attrNameLst>
                                      </p:cBhvr>
                                      <p:tavLst>
                                        <p:tav tm="0">
                                          <p:val>
                                            <p:strVal val="4*#ppt_h"/>
                                          </p:val>
                                        </p:tav>
                                        <p:tav tm="100000">
                                          <p:val>
                                            <p:strVal val="#ppt_h"/>
                                          </p:val>
                                        </p:tav>
                                      </p:tavLst>
                                    </p:anim>
                                  </p:childTnLst>
                                </p:cTn>
                              </p:par>
                            </p:childTnLst>
                          </p:cTn>
                        </p:par>
                        <p:par>
                          <p:cTn id="80" fill="hold">
                            <p:stCondLst>
                              <p:cond delay="1000"/>
                            </p:stCondLst>
                            <p:childTnLst>
                              <p:par>
                                <p:cTn id="81" presetID="23" presetClass="entr" presetSubtype="16" fill="hold" grpId="9" nodeType="afterEffect">
                                  <p:stCondLst>
                                    <p:cond delay="0"/>
                                  </p:stCondLst>
                                  <p:iterate>
                                    <p:tmAbs val="0"/>
                                  </p:iterate>
                                  <p:childTnLst>
                                    <p:set>
                                      <p:cBhvr>
                                        <p:cTn id="82" fill="hold"/>
                                        <p:tgtEl>
                                          <p:spTgt spid="113">
                                            <p:txEl>
                                              <p:pRg st="2" end="2"/>
                                            </p:txEl>
                                          </p:spTgt>
                                        </p:tgtEl>
                                        <p:attrNameLst>
                                          <p:attrName>style.visibility</p:attrName>
                                        </p:attrNameLst>
                                      </p:cBhvr>
                                      <p:to>
                                        <p:strVal val="visible"/>
                                      </p:to>
                                    </p:set>
                                    <p:anim calcmode="lin" valueType="num">
                                      <p:cBhvr>
                                        <p:cTn id="83" dur="1000" fill="hold"/>
                                        <p:tgtEl>
                                          <p:spTgt spid="113">
                                            <p:txEl>
                                              <p:pRg st="2" end="2"/>
                                            </p:txEl>
                                          </p:spTgt>
                                        </p:tgtEl>
                                        <p:attrNameLst>
                                          <p:attrName>ppt_w</p:attrName>
                                        </p:attrNameLst>
                                      </p:cBhvr>
                                      <p:tavLst>
                                        <p:tav tm="0">
                                          <p:val>
                                            <p:strVal val="4*#ppt_w"/>
                                          </p:val>
                                        </p:tav>
                                        <p:tav tm="100000">
                                          <p:val>
                                            <p:strVal val="#ppt_w"/>
                                          </p:val>
                                        </p:tav>
                                      </p:tavLst>
                                    </p:anim>
                                    <p:anim calcmode="lin" valueType="num">
                                      <p:cBhvr>
                                        <p:cTn id="84" dur="1000" fill="hold"/>
                                        <p:tgtEl>
                                          <p:spTgt spid="113">
                                            <p:txEl>
                                              <p:pRg st="2" end="2"/>
                                            </p:txEl>
                                          </p:spTgt>
                                        </p:tgtEl>
                                        <p:attrNameLst>
                                          <p:attrName>ppt_h</p:attrName>
                                        </p:attrNameLst>
                                      </p:cBhvr>
                                      <p:tavLst>
                                        <p:tav tm="0">
                                          <p:val>
                                            <p:strVal val="4*#ppt_h"/>
                                          </p:val>
                                        </p:tav>
                                        <p:tav tm="100000">
                                          <p:val>
                                            <p:strVal val="#ppt_h"/>
                                          </p:val>
                                        </p:tav>
                                      </p:tavLst>
                                    </p:anim>
                                  </p:childTnLst>
                                </p:cTn>
                              </p:par>
                            </p:childTnLst>
                          </p:cTn>
                        </p:par>
                        <p:par>
                          <p:cTn id="85" fill="hold">
                            <p:stCondLst>
                              <p:cond delay="2000"/>
                            </p:stCondLst>
                            <p:childTnLst>
                              <p:par>
                                <p:cTn id="86" presetID="23" presetClass="entr" presetSubtype="16" fill="hold" grpId="9" nodeType="afterEffect">
                                  <p:stCondLst>
                                    <p:cond delay="0"/>
                                  </p:stCondLst>
                                  <p:iterate>
                                    <p:tmAbs val="0"/>
                                  </p:iterate>
                                  <p:childTnLst>
                                    <p:set>
                                      <p:cBhvr>
                                        <p:cTn id="87" fill="hold"/>
                                        <p:tgtEl>
                                          <p:spTgt spid="113">
                                            <p:txEl>
                                              <p:pRg st="3" end="3"/>
                                            </p:txEl>
                                          </p:spTgt>
                                        </p:tgtEl>
                                        <p:attrNameLst>
                                          <p:attrName>style.visibility</p:attrName>
                                        </p:attrNameLst>
                                      </p:cBhvr>
                                      <p:to>
                                        <p:strVal val="visible"/>
                                      </p:to>
                                    </p:set>
                                    <p:anim calcmode="lin" valueType="num">
                                      <p:cBhvr>
                                        <p:cTn id="88" dur="1000" fill="hold"/>
                                        <p:tgtEl>
                                          <p:spTgt spid="113">
                                            <p:txEl>
                                              <p:pRg st="3" end="3"/>
                                            </p:txEl>
                                          </p:spTgt>
                                        </p:tgtEl>
                                        <p:attrNameLst>
                                          <p:attrName>ppt_w</p:attrName>
                                        </p:attrNameLst>
                                      </p:cBhvr>
                                      <p:tavLst>
                                        <p:tav tm="0">
                                          <p:val>
                                            <p:strVal val="4*#ppt_w"/>
                                          </p:val>
                                        </p:tav>
                                        <p:tav tm="100000">
                                          <p:val>
                                            <p:strVal val="#ppt_w"/>
                                          </p:val>
                                        </p:tav>
                                      </p:tavLst>
                                    </p:anim>
                                    <p:anim calcmode="lin" valueType="num">
                                      <p:cBhvr>
                                        <p:cTn id="89" dur="1000" fill="hold"/>
                                        <p:tgtEl>
                                          <p:spTgt spid="113">
                                            <p:txEl>
                                              <p:pRg st="3" end="3"/>
                                            </p:txEl>
                                          </p:spTgt>
                                        </p:tgtEl>
                                        <p:attrNameLst>
                                          <p:attrName>ppt_h</p:attrName>
                                        </p:attrNameLst>
                                      </p:cBhvr>
                                      <p:tavLst>
                                        <p:tav tm="0">
                                          <p:val>
                                            <p:strVal val="4*#ppt_h"/>
                                          </p:val>
                                        </p:tav>
                                        <p:tav tm="100000">
                                          <p:val>
                                            <p:strVal val="#ppt_h"/>
                                          </p:val>
                                        </p:tav>
                                      </p:tavLst>
                                    </p:anim>
                                  </p:childTnLst>
                                </p:cTn>
                              </p:par>
                            </p:childTnLst>
                          </p:cTn>
                        </p:par>
                        <p:par>
                          <p:cTn id="90" fill="hold">
                            <p:stCondLst>
                              <p:cond delay="3000"/>
                            </p:stCondLst>
                            <p:childTnLst>
                              <p:par>
                                <p:cTn id="91" presetID="23" presetClass="entr" presetSubtype="16" fill="hold" grpId="9" nodeType="afterEffect">
                                  <p:stCondLst>
                                    <p:cond delay="0"/>
                                  </p:stCondLst>
                                  <p:iterate>
                                    <p:tmAbs val="0"/>
                                  </p:iterate>
                                  <p:childTnLst>
                                    <p:set>
                                      <p:cBhvr>
                                        <p:cTn id="92" fill="hold"/>
                                        <p:tgtEl>
                                          <p:spTgt spid="113">
                                            <p:txEl>
                                              <p:pRg st="4" end="4"/>
                                            </p:txEl>
                                          </p:spTgt>
                                        </p:tgtEl>
                                        <p:attrNameLst>
                                          <p:attrName>style.visibility</p:attrName>
                                        </p:attrNameLst>
                                      </p:cBhvr>
                                      <p:to>
                                        <p:strVal val="visible"/>
                                      </p:to>
                                    </p:set>
                                    <p:anim calcmode="lin" valueType="num">
                                      <p:cBhvr>
                                        <p:cTn id="93" dur="1000" fill="hold"/>
                                        <p:tgtEl>
                                          <p:spTgt spid="113">
                                            <p:txEl>
                                              <p:pRg st="4" end="4"/>
                                            </p:txEl>
                                          </p:spTgt>
                                        </p:tgtEl>
                                        <p:attrNameLst>
                                          <p:attrName>ppt_w</p:attrName>
                                        </p:attrNameLst>
                                      </p:cBhvr>
                                      <p:tavLst>
                                        <p:tav tm="0">
                                          <p:val>
                                            <p:strVal val="4*#ppt_w"/>
                                          </p:val>
                                        </p:tav>
                                        <p:tav tm="100000">
                                          <p:val>
                                            <p:strVal val="#ppt_w"/>
                                          </p:val>
                                        </p:tav>
                                      </p:tavLst>
                                    </p:anim>
                                    <p:anim calcmode="lin" valueType="num">
                                      <p:cBhvr>
                                        <p:cTn id="94" dur="1000" fill="hold"/>
                                        <p:tgtEl>
                                          <p:spTgt spid="113">
                                            <p:txEl>
                                              <p:pRg st="4" end="4"/>
                                            </p:txEl>
                                          </p:spTgt>
                                        </p:tgtEl>
                                        <p:attrNameLst>
                                          <p:attrName>ppt_h</p:attrName>
                                        </p:attrNameLst>
                                      </p:cBhvr>
                                      <p:tavLst>
                                        <p:tav tm="0">
                                          <p:val>
                                            <p:strVal val="4*#ppt_h"/>
                                          </p:val>
                                        </p:tav>
                                        <p:tav tm="100000">
                                          <p:val>
                                            <p:strVal val="#ppt_h"/>
                                          </p:val>
                                        </p:tav>
                                      </p:tavLst>
                                    </p:anim>
                                  </p:childTnLst>
                                </p:cTn>
                              </p:par>
                            </p:childTnLst>
                          </p:cTn>
                        </p:par>
                        <p:par>
                          <p:cTn id="95" fill="hold">
                            <p:stCondLst>
                              <p:cond delay="4000"/>
                            </p:stCondLst>
                            <p:childTnLst>
                              <p:par>
                                <p:cTn id="96" presetID="23" presetClass="entr" presetSubtype="16" fill="hold" grpId="9" nodeType="afterEffect">
                                  <p:stCondLst>
                                    <p:cond delay="0"/>
                                  </p:stCondLst>
                                  <p:iterate>
                                    <p:tmAbs val="0"/>
                                  </p:iterate>
                                  <p:childTnLst>
                                    <p:set>
                                      <p:cBhvr>
                                        <p:cTn id="97" fill="hold"/>
                                        <p:tgtEl>
                                          <p:spTgt spid="113">
                                            <p:txEl>
                                              <p:pRg st="5" end="5"/>
                                            </p:txEl>
                                          </p:spTgt>
                                        </p:tgtEl>
                                        <p:attrNameLst>
                                          <p:attrName>style.visibility</p:attrName>
                                        </p:attrNameLst>
                                      </p:cBhvr>
                                      <p:to>
                                        <p:strVal val="visible"/>
                                      </p:to>
                                    </p:set>
                                    <p:anim calcmode="lin" valueType="num">
                                      <p:cBhvr>
                                        <p:cTn id="98" dur="1000" fill="hold"/>
                                        <p:tgtEl>
                                          <p:spTgt spid="113">
                                            <p:txEl>
                                              <p:pRg st="5" end="5"/>
                                            </p:txEl>
                                          </p:spTgt>
                                        </p:tgtEl>
                                        <p:attrNameLst>
                                          <p:attrName>ppt_w</p:attrName>
                                        </p:attrNameLst>
                                      </p:cBhvr>
                                      <p:tavLst>
                                        <p:tav tm="0">
                                          <p:val>
                                            <p:strVal val="4*#ppt_w"/>
                                          </p:val>
                                        </p:tav>
                                        <p:tav tm="100000">
                                          <p:val>
                                            <p:strVal val="#ppt_w"/>
                                          </p:val>
                                        </p:tav>
                                      </p:tavLst>
                                    </p:anim>
                                    <p:anim calcmode="lin" valueType="num">
                                      <p:cBhvr>
                                        <p:cTn id="99" dur="1000" fill="hold"/>
                                        <p:tgtEl>
                                          <p:spTgt spid="113">
                                            <p:txEl>
                                              <p:pRg st="5" end="5"/>
                                            </p:txEl>
                                          </p:spTgt>
                                        </p:tgtEl>
                                        <p:attrNameLst>
                                          <p:attrName>ppt_h</p:attrName>
                                        </p:attrNameLst>
                                      </p:cBhvr>
                                      <p:tavLst>
                                        <p:tav tm="0">
                                          <p:val>
                                            <p:strVal val="4*#ppt_h"/>
                                          </p:val>
                                        </p:tav>
                                        <p:tav tm="100000">
                                          <p:val>
                                            <p:strVal val="#ppt_h"/>
                                          </p:val>
                                        </p:tav>
                                      </p:tavLst>
                                    </p:anim>
                                  </p:childTnLst>
                                </p:cTn>
                              </p:par>
                            </p:childTnLst>
                          </p:cTn>
                        </p:par>
                        <p:par>
                          <p:cTn id="100" fill="hold">
                            <p:stCondLst>
                              <p:cond delay="5000"/>
                            </p:stCondLst>
                            <p:childTnLst>
                              <p:par>
                                <p:cTn id="101" presetID="23" presetClass="entr" presetSubtype="16" fill="hold" grpId="9" nodeType="afterEffect">
                                  <p:stCondLst>
                                    <p:cond delay="0"/>
                                  </p:stCondLst>
                                  <p:iterate>
                                    <p:tmAbs val="0"/>
                                  </p:iterate>
                                  <p:childTnLst>
                                    <p:set>
                                      <p:cBhvr>
                                        <p:cTn id="102" fill="hold"/>
                                        <p:tgtEl>
                                          <p:spTgt spid="113">
                                            <p:txEl>
                                              <p:pRg st="6" end="6"/>
                                            </p:txEl>
                                          </p:spTgt>
                                        </p:tgtEl>
                                        <p:attrNameLst>
                                          <p:attrName>style.visibility</p:attrName>
                                        </p:attrNameLst>
                                      </p:cBhvr>
                                      <p:to>
                                        <p:strVal val="visible"/>
                                      </p:to>
                                    </p:set>
                                    <p:anim calcmode="lin" valueType="num">
                                      <p:cBhvr>
                                        <p:cTn id="103" dur="1000" fill="hold"/>
                                        <p:tgtEl>
                                          <p:spTgt spid="113">
                                            <p:txEl>
                                              <p:pRg st="6" end="6"/>
                                            </p:txEl>
                                          </p:spTgt>
                                        </p:tgtEl>
                                        <p:attrNameLst>
                                          <p:attrName>ppt_w</p:attrName>
                                        </p:attrNameLst>
                                      </p:cBhvr>
                                      <p:tavLst>
                                        <p:tav tm="0">
                                          <p:val>
                                            <p:strVal val="4*#ppt_w"/>
                                          </p:val>
                                        </p:tav>
                                        <p:tav tm="100000">
                                          <p:val>
                                            <p:strVal val="#ppt_w"/>
                                          </p:val>
                                        </p:tav>
                                      </p:tavLst>
                                    </p:anim>
                                    <p:anim calcmode="lin" valueType="num">
                                      <p:cBhvr>
                                        <p:cTn id="104" dur="1000" fill="hold"/>
                                        <p:tgtEl>
                                          <p:spTgt spid="113">
                                            <p:txEl>
                                              <p:pRg st="6" end="6"/>
                                            </p:txEl>
                                          </p:spTgt>
                                        </p:tgtEl>
                                        <p:attrNameLst>
                                          <p:attrName>ppt_h</p:attrName>
                                        </p:attrNameLst>
                                      </p:cBhvr>
                                      <p:tavLst>
                                        <p:tav tm="0">
                                          <p:val>
                                            <p:strVal val="4*#ppt_h"/>
                                          </p:val>
                                        </p:tav>
                                        <p:tav tm="100000">
                                          <p:val>
                                            <p:strVal val="#ppt_h"/>
                                          </p:val>
                                        </p:tav>
                                      </p:tavLst>
                                    </p:anim>
                                  </p:childTnLst>
                                </p:cTn>
                              </p:par>
                            </p:childTnLst>
                          </p:cTn>
                        </p:par>
                        <p:par>
                          <p:cTn id="105" fill="hold">
                            <p:stCondLst>
                              <p:cond delay="6000"/>
                            </p:stCondLst>
                            <p:childTnLst>
                              <p:par>
                                <p:cTn id="106" presetID="23" presetClass="entr" presetSubtype="16" fill="hold" grpId="9" nodeType="afterEffect">
                                  <p:stCondLst>
                                    <p:cond delay="0"/>
                                  </p:stCondLst>
                                  <p:iterate>
                                    <p:tmAbs val="0"/>
                                  </p:iterate>
                                  <p:childTnLst>
                                    <p:set>
                                      <p:cBhvr>
                                        <p:cTn id="107" fill="hold"/>
                                        <p:tgtEl>
                                          <p:spTgt spid="113">
                                            <p:txEl>
                                              <p:pRg st="7" end="7"/>
                                            </p:txEl>
                                          </p:spTgt>
                                        </p:tgtEl>
                                        <p:attrNameLst>
                                          <p:attrName>style.visibility</p:attrName>
                                        </p:attrNameLst>
                                      </p:cBhvr>
                                      <p:to>
                                        <p:strVal val="visible"/>
                                      </p:to>
                                    </p:set>
                                    <p:anim calcmode="lin" valueType="num">
                                      <p:cBhvr>
                                        <p:cTn id="108" dur="1000" fill="hold"/>
                                        <p:tgtEl>
                                          <p:spTgt spid="113">
                                            <p:txEl>
                                              <p:pRg st="7" end="7"/>
                                            </p:txEl>
                                          </p:spTgt>
                                        </p:tgtEl>
                                        <p:attrNameLst>
                                          <p:attrName>ppt_w</p:attrName>
                                        </p:attrNameLst>
                                      </p:cBhvr>
                                      <p:tavLst>
                                        <p:tav tm="0">
                                          <p:val>
                                            <p:strVal val="4*#ppt_w"/>
                                          </p:val>
                                        </p:tav>
                                        <p:tav tm="100000">
                                          <p:val>
                                            <p:strVal val="#ppt_w"/>
                                          </p:val>
                                        </p:tav>
                                      </p:tavLst>
                                    </p:anim>
                                    <p:anim calcmode="lin" valueType="num">
                                      <p:cBhvr>
                                        <p:cTn id="109" dur="1000" fill="hold"/>
                                        <p:tgtEl>
                                          <p:spTgt spid="113">
                                            <p:txEl>
                                              <p:pRg st="7" end="7"/>
                                            </p:txEl>
                                          </p:spTgt>
                                        </p:tgtEl>
                                        <p:attrNameLst>
                                          <p:attrName>ppt_h</p:attrName>
                                        </p:attrNameLst>
                                      </p:cBhvr>
                                      <p:tavLst>
                                        <p:tav tm="0">
                                          <p:val>
                                            <p:strVal val="4*#ppt_h"/>
                                          </p:val>
                                        </p:tav>
                                        <p:tav tm="100000">
                                          <p:val>
                                            <p:strVal val="#ppt_h"/>
                                          </p:val>
                                        </p:tav>
                                      </p:tavLst>
                                    </p:anim>
                                  </p:childTnLst>
                                </p:cTn>
                              </p:par>
                            </p:childTnLst>
                          </p:cTn>
                        </p:par>
                        <p:par>
                          <p:cTn id="110" fill="hold">
                            <p:stCondLst>
                              <p:cond delay="7000"/>
                            </p:stCondLst>
                            <p:childTnLst>
                              <p:par>
                                <p:cTn id="111" presetID="23" presetClass="entr" presetSubtype="16" fill="hold" grpId="9" nodeType="afterEffect">
                                  <p:stCondLst>
                                    <p:cond delay="0"/>
                                  </p:stCondLst>
                                  <p:iterate>
                                    <p:tmAbs val="0"/>
                                  </p:iterate>
                                  <p:childTnLst>
                                    <p:set>
                                      <p:cBhvr>
                                        <p:cTn id="112" fill="hold"/>
                                        <p:tgtEl>
                                          <p:spTgt spid="113">
                                            <p:txEl>
                                              <p:pRg st="8" end="8"/>
                                            </p:txEl>
                                          </p:spTgt>
                                        </p:tgtEl>
                                        <p:attrNameLst>
                                          <p:attrName>style.visibility</p:attrName>
                                        </p:attrNameLst>
                                      </p:cBhvr>
                                      <p:to>
                                        <p:strVal val="visible"/>
                                      </p:to>
                                    </p:set>
                                    <p:anim calcmode="lin" valueType="num">
                                      <p:cBhvr>
                                        <p:cTn id="113" dur="1000" fill="hold"/>
                                        <p:tgtEl>
                                          <p:spTgt spid="113">
                                            <p:txEl>
                                              <p:pRg st="8" end="8"/>
                                            </p:txEl>
                                          </p:spTgt>
                                        </p:tgtEl>
                                        <p:attrNameLst>
                                          <p:attrName>ppt_w</p:attrName>
                                        </p:attrNameLst>
                                      </p:cBhvr>
                                      <p:tavLst>
                                        <p:tav tm="0">
                                          <p:val>
                                            <p:strVal val="4*#ppt_w"/>
                                          </p:val>
                                        </p:tav>
                                        <p:tav tm="100000">
                                          <p:val>
                                            <p:strVal val="#ppt_w"/>
                                          </p:val>
                                        </p:tav>
                                      </p:tavLst>
                                    </p:anim>
                                    <p:anim calcmode="lin" valueType="num">
                                      <p:cBhvr>
                                        <p:cTn id="114" dur="1000" fill="hold"/>
                                        <p:tgtEl>
                                          <p:spTgt spid="113">
                                            <p:txEl>
                                              <p:pRg st="8" end="8"/>
                                            </p:txEl>
                                          </p:spTgt>
                                        </p:tgtEl>
                                        <p:attrNameLst>
                                          <p:attrName>ppt_h</p:attrName>
                                        </p:attrNameLst>
                                      </p:cBhvr>
                                      <p:tavLst>
                                        <p:tav tm="0">
                                          <p:val>
                                            <p:strVal val="4*#ppt_h"/>
                                          </p:val>
                                        </p:tav>
                                        <p:tav tm="100000">
                                          <p:val>
                                            <p:strVal val="#ppt_h"/>
                                          </p:val>
                                        </p:tav>
                                      </p:tavLst>
                                    </p:anim>
                                  </p:childTnLst>
                                </p:cTn>
                              </p:par>
                            </p:childTnLst>
                          </p:cTn>
                        </p:par>
                        <p:par>
                          <p:cTn id="115" fill="hold">
                            <p:stCondLst>
                              <p:cond delay="8000"/>
                            </p:stCondLst>
                            <p:childTnLst>
                              <p:par>
                                <p:cTn id="116" presetID="23" presetClass="entr" presetSubtype="16" fill="hold" grpId="9" nodeType="afterEffect">
                                  <p:stCondLst>
                                    <p:cond delay="0"/>
                                  </p:stCondLst>
                                  <p:iterate>
                                    <p:tmAbs val="0"/>
                                  </p:iterate>
                                  <p:childTnLst>
                                    <p:set>
                                      <p:cBhvr>
                                        <p:cTn id="117" fill="hold"/>
                                        <p:tgtEl>
                                          <p:spTgt spid="113">
                                            <p:txEl>
                                              <p:pRg st="9" end="9"/>
                                            </p:txEl>
                                          </p:spTgt>
                                        </p:tgtEl>
                                        <p:attrNameLst>
                                          <p:attrName>style.visibility</p:attrName>
                                        </p:attrNameLst>
                                      </p:cBhvr>
                                      <p:to>
                                        <p:strVal val="visible"/>
                                      </p:to>
                                    </p:set>
                                    <p:anim calcmode="lin" valueType="num">
                                      <p:cBhvr>
                                        <p:cTn id="118" dur="1000" fill="hold"/>
                                        <p:tgtEl>
                                          <p:spTgt spid="113">
                                            <p:txEl>
                                              <p:pRg st="9" end="9"/>
                                            </p:txEl>
                                          </p:spTgt>
                                        </p:tgtEl>
                                        <p:attrNameLst>
                                          <p:attrName>ppt_w</p:attrName>
                                        </p:attrNameLst>
                                      </p:cBhvr>
                                      <p:tavLst>
                                        <p:tav tm="0">
                                          <p:val>
                                            <p:strVal val="4*#ppt_w"/>
                                          </p:val>
                                        </p:tav>
                                        <p:tav tm="100000">
                                          <p:val>
                                            <p:strVal val="#ppt_w"/>
                                          </p:val>
                                        </p:tav>
                                      </p:tavLst>
                                    </p:anim>
                                    <p:anim calcmode="lin" valueType="num">
                                      <p:cBhvr>
                                        <p:cTn id="119" dur="1000" fill="hold"/>
                                        <p:tgtEl>
                                          <p:spTgt spid="113">
                                            <p:txEl>
                                              <p:pRg st="9" end="9"/>
                                            </p:txEl>
                                          </p:spTgt>
                                        </p:tgtEl>
                                        <p:attrNameLst>
                                          <p:attrName>ppt_h</p:attrName>
                                        </p:attrNameLst>
                                      </p:cBhvr>
                                      <p:tavLst>
                                        <p:tav tm="0">
                                          <p:val>
                                            <p:strVal val="4*#ppt_h"/>
                                          </p:val>
                                        </p:tav>
                                        <p:tav tm="100000">
                                          <p:val>
                                            <p:strVal val="#ppt_h"/>
                                          </p:val>
                                        </p:tav>
                                      </p:tavLst>
                                    </p:anim>
                                  </p:childTnLst>
                                </p:cTn>
                              </p:par>
                            </p:childTnLst>
                          </p:cTn>
                        </p:par>
                        <p:par>
                          <p:cTn id="120" fill="hold">
                            <p:stCondLst>
                              <p:cond delay="9000"/>
                            </p:stCondLst>
                            <p:childTnLst>
                              <p:par>
                                <p:cTn id="121" presetID="23" presetClass="entr" presetSubtype="16" fill="hold" grpId="9" nodeType="afterEffect">
                                  <p:stCondLst>
                                    <p:cond delay="0"/>
                                  </p:stCondLst>
                                  <p:iterate>
                                    <p:tmAbs val="0"/>
                                  </p:iterate>
                                  <p:childTnLst>
                                    <p:set>
                                      <p:cBhvr>
                                        <p:cTn id="122" fill="hold"/>
                                        <p:tgtEl>
                                          <p:spTgt spid="113">
                                            <p:txEl>
                                              <p:pRg st="10" end="10"/>
                                            </p:txEl>
                                          </p:spTgt>
                                        </p:tgtEl>
                                        <p:attrNameLst>
                                          <p:attrName>style.visibility</p:attrName>
                                        </p:attrNameLst>
                                      </p:cBhvr>
                                      <p:to>
                                        <p:strVal val="visible"/>
                                      </p:to>
                                    </p:set>
                                    <p:anim calcmode="lin" valueType="num">
                                      <p:cBhvr>
                                        <p:cTn id="123" dur="1000" fill="hold"/>
                                        <p:tgtEl>
                                          <p:spTgt spid="113">
                                            <p:txEl>
                                              <p:pRg st="10" end="10"/>
                                            </p:txEl>
                                          </p:spTgt>
                                        </p:tgtEl>
                                        <p:attrNameLst>
                                          <p:attrName>ppt_w</p:attrName>
                                        </p:attrNameLst>
                                      </p:cBhvr>
                                      <p:tavLst>
                                        <p:tav tm="0">
                                          <p:val>
                                            <p:strVal val="4*#ppt_w"/>
                                          </p:val>
                                        </p:tav>
                                        <p:tav tm="100000">
                                          <p:val>
                                            <p:strVal val="#ppt_w"/>
                                          </p:val>
                                        </p:tav>
                                      </p:tavLst>
                                    </p:anim>
                                    <p:anim calcmode="lin" valueType="num">
                                      <p:cBhvr>
                                        <p:cTn id="124" dur="1000" fill="hold"/>
                                        <p:tgtEl>
                                          <p:spTgt spid="113">
                                            <p:txEl>
                                              <p:pRg st="10" end="10"/>
                                            </p:txEl>
                                          </p:spTgt>
                                        </p:tgtEl>
                                        <p:attrNameLst>
                                          <p:attrName>ppt_h</p:attrName>
                                        </p:attrNameLst>
                                      </p:cBhvr>
                                      <p:tavLst>
                                        <p:tav tm="0">
                                          <p:val>
                                            <p:strVal val="4*#ppt_h"/>
                                          </p:val>
                                        </p:tav>
                                        <p:tav tm="100000">
                                          <p:val>
                                            <p:strVal val="#ppt_h"/>
                                          </p:val>
                                        </p:tav>
                                      </p:tavLst>
                                    </p:anim>
                                  </p:childTnLst>
                                </p:cTn>
                              </p:par>
                            </p:childTnLst>
                          </p:cTn>
                        </p:par>
                        <p:par>
                          <p:cTn id="125" fill="hold">
                            <p:stCondLst>
                              <p:cond delay="10000"/>
                            </p:stCondLst>
                            <p:childTnLst>
                              <p:par>
                                <p:cTn id="126" presetID="23" presetClass="entr" presetSubtype="16" fill="hold" grpId="9" nodeType="afterEffect">
                                  <p:stCondLst>
                                    <p:cond delay="0"/>
                                  </p:stCondLst>
                                  <p:iterate>
                                    <p:tmAbs val="0"/>
                                  </p:iterate>
                                  <p:childTnLst>
                                    <p:set>
                                      <p:cBhvr>
                                        <p:cTn id="127" fill="hold"/>
                                        <p:tgtEl>
                                          <p:spTgt spid="113">
                                            <p:txEl>
                                              <p:pRg st="11" end="11"/>
                                            </p:txEl>
                                          </p:spTgt>
                                        </p:tgtEl>
                                        <p:attrNameLst>
                                          <p:attrName>style.visibility</p:attrName>
                                        </p:attrNameLst>
                                      </p:cBhvr>
                                      <p:to>
                                        <p:strVal val="visible"/>
                                      </p:to>
                                    </p:set>
                                    <p:anim calcmode="lin" valueType="num">
                                      <p:cBhvr>
                                        <p:cTn id="128" dur="1000" fill="hold"/>
                                        <p:tgtEl>
                                          <p:spTgt spid="113">
                                            <p:txEl>
                                              <p:pRg st="11" end="11"/>
                                            </p:txEl>
                                          </p:spTgt>
                                        </p:tgtEl>
                                        <p:attrNameLst>
                                          <p:attrName>ppt_w</p:attrName>
                                        </p:attrNameLst>
                                      </p:cBhvr>
                                      <p:tavLst>
                                        <p:tav tm="0">
                                          <p:val>
                                            <p:strVal val="4*#ppt_w"/>
                                          </p:val>
                                        </p:tav>
                                        <p:tav tm="100000">
                                          <p:val>
                                            <p:strVal val="#ppt_w"/>
                                          </p:val>
                                        </p:tav>
                                      </p:tavLst>
                                    </p:anim>
                                    <p:anim calcmode="lin" valueType="num">
                                      <p:cBhvr>
                                        <p:cTn id="129" dur="1000" fill="hold"/>
                                        <p:tgtEl>
                                          <p:spTgt spid="113">
                                            <p:txEl>
                                              <p:pRg st="11" end="11"/>
                                            </p:txEl>
                                          </p:spTgt>
                                        </p:tgtEl>
                                        <p:attrNameLst>
                                          <p:attrName>ppt_h</p:attrName>
                                        </p:attrNameLst>
                                      </p:cBhvr>
                                      <p:tavLst>
                                        <p:tav tm="0">
                                          <p:val>
                                            <p:strVal val="4*#ppt_h"/>
                                          </p:val>
                                        </p:tav>
                                        <p:tav tm="100000">
                                          <p:val>
                                            <p:strVal val="#ppt_h"/>
                                          </p:val>
                                        </p:tav>
                                      </p:tavLst>
                                    </p:anim>
                                  </p:childTnLst>
                                </p:cTn>
                              </p:par>
                            </p:childTnLst>
                          </p:cTn>
                        </p:par>
                        <p:par>
                          <p:cTn id="130" fill="hold">
                            <p:stCondLst>
                              <p:cond delay="11000"/>
                            </p:stCondLst>
                            <p:childTnLst>
                              <p:par>
                                <p:cTn id="131" presetID="23" presetClass="entr" presetSubtype="16" fill="hold" grpId="9" nodeType="afterEffect">
                                  <p:stCondLst>
                                    <p:cond delay="0"/>
                                  </p:stCondLst>
                                  <p:iterate>
                                    <p:tmAbs val="0"/>
                                  </p:iterate>
                                  <p:childTnLst>
                                    <p:set>
                                      <p:cBhvr>
                                        <p:cTn id="132" fill="hold"/>
                                        <p:tgtEl>
                                          <p:spTgt spid="113">
                                            <p:txEl>
                                              <p:pRg st="12" end="12"/>
                                            </p:txEl>
                                          </p:spTgt>
                                        </p:tgtEl>
                                        <p:attrNameLst>
                                          <p:attrName>style.visibility</p:attrName>
                                        </p:attrNameLst>
                                      </p:cBhvr>
                                      <p:to>
                                        <p:strVal val="visible"/>
                                      </p:to>
                                    </p:set>
                                    <p:anim calcmode="lin" valueType="num">
                                      <p:cBhvr>
                                        <p:cTn id="133" dur="1000" fill="hold"/>
                                        <p:tgtEl>
                                          <p:spTgt spid="113">
                                            <p:txEl>
                                              <p:pRg st="12" end="12"/>
                                            </p:txEl>
                                          </p:spTgt>
                                        </p:tgtEl>
                                        <p:attrNameLst>
                                          <p:attrName>ppt_w</p:attrName>
                                        </p:attrNameLst>
                                      </p:cBhvr>
                                      <p:tavLst>
                                        <p:tav tm="0">
                                          <p:val>
                                            <p:strVal val="4*#ppt_w"/>
                                          </p:val>
                                        </p:tav>
                                        <p:tav tm="100000">
                                          <p:val>
                                            <p:strVal val="#ppt_w"/>
                                          </p:val>
                                        </p:tav>
                                      </p:tavLst>
                                    </p:anim>
                                    <p:anim calcmode="lin" valueType="num">
                                      <p:cBhvr>
                                        <p:cTn id="134" dur="1000" fill="hold"/>
                                        <p:tgtEl>
                                          <p:spTgt spid="113">
                                            <p:txEl>
                                              <p:pRg st="12" end="12"/>
                                            </p:txEl>
                                          </p:spTgt>
                                        </p:tgtEl>
                                        <p:attrNameLst>
                                          <p:attrName>ppt_h</p:attrName>
                                        </p:attrNameLst>
                                      </p:cBhvr>
                                      <p:tavLst>
                                        <p:tav tm="0">
                                          <p:val>
                                            <p:strVal val="4*#ppt_h"/>
                                          </p:val>
                                        </p:tav>
                                        <p:tav tm="100000">
                                          <p:val>
                                            <p:strVal val="#ppt_h"/>
                                          </p:val>
                                        </p:tav>
                                      </p:tavLst>
                                    </p:anim>
                                  </p:childTnLst>
                                </p:cTn>
                              </p:par>
                            </p:childTnLst>
                          </p:cTn>
                        </p:par>
                        <p:par>
                          <p:cTn id="135" fill="hold">
                            <p:stCondLst>
                              <p:cond delay="12000"/>
                            </p:stCondLst>
                            <p:childTnLst>
                              <p:par>
                                <p:cTn id="136" presetID="23" presetClass="entr" presetSubtype="16" fill="hold" grpId="9" nodeType="afterEffect">
                                  <p:stCondLst>
                                    <p:cond delay="0"/>
                                  </p:stCondLst>
                                  <p:iterate>
                                    <p:tmAbs val="0"/>
                                  </p:iterate>
                                  <p:childTnLst>
                                    <p:set>
                                      <p:cBhvr>
                                        <p:cTn id="137" fill="hold"/>
                                        <p:tgtEl>
                                          <p:spTgt spid="113">
                                            <p:txEl>
                                              <p:pRg st="13" end="13"/>
                                            </p:txEl>
                                          </p:spTgt>
                                        </p:tgtEl>
                                        <p:attrNameLst>
                                          <p:attrName>style.visibility</p:attrName>
                                        </p:attrNameLst>
                                      </p:cBhvr>
                                      <p:to>
                                        <p:strVal val="visible"/>
                                      </p:to>
                                    </p:set>
                                    <p:anim calcmode="lin" valueType="num">
                                      <p:cBhvr>
                                        <p:cTn id="138" dur="1000" fill="hold"/>
                                        <p:tgtEl>
                                          <p:spTgt spid="113">
                                            <p:txEl>
                                              <p:pRg st="13" end="13"/>
                                            </p:txEl>
                                          </p:spTgt>
                                        </p:tgtEl>
                                        <p:attrNameLst>
                                          <p:attrName>ppt_w</p:attrName>
                                        </p:attrNameLst>
                                      </p:cBhvr>
                                      <p:tavLst>
                                        <p:tav tm="0">
                                          <p:val>
                                            <p:strVal val="4*#ppt_w"/>
                                          </p:val>
                                        </p:tav>
                                        <p:tav tm="100000">
                                          <p:val>
                                            <p:strVal val="#ppt_w"/>
                                          </p:val>
                                        </p:tav>
                                      </p:tavLst>
                                    </p:anim>
                                    <p:anim calcmode="lin" valueType="num">
                                      <p:cBhvr>
                                        <p:cTn id="139" dur="1000" fill="hold"/>
                                        <p:tgtEl>
                                          <p:spTgt spid="113">
                                            <p:txEl>
                                              <p:pRg st="13" end="13"/>
                                            </p:txEl>
                                          </p:spTgt>
                                        </p:tgtEl>
                                        <p:attrNameLst>
                                          <p:attrName>ppt_h</p:attrName>
                                        </p:attrNameLst>
                                      </p:cBhvr>
                                      <p:tavLst>
                                        <p:tav tm="0">
                                          <p:val>
                                            <p:strVal val="4*#ppt_h"/>
                                          </p:val>
                                        </p:tav>
                                        <p:tav tm="100000">
                                          <p:val>
                                            <p:strVal val="#ppt_h"/>
                                          </p:val>
                                        </p:tav>
                                      </p:tavLst>
                                    </p:anim>
                                  </p:childTnLst>
                                </p:cTn>
                              </p:par>
                            </p:childTnLst>
                          </p:cTn>
                        </p:par>
                        <p:par>
                          <p:cTn id="140" fill="hold">
                            <p:stCondLst>
                              <p:cond delay="13000"/>
                            </p:stCondLst>
                            <p:childTnLst>
                              <p:par>
                                <p:cTn id="141" presetID="23" presetClass="entr" presetSubtype="16" fill="hold" grpId="9" nodeType="afterEffect">
                                  <p:stCondLst>
                                    <p:cond delay="0"/>
                                  </p:stCondLst>
                                  <p:iterate>
                                    <p:tmAbs val="0"/>
                                  </p:iterate>
                                  <p:childTnLst>
                                    <p:set>
                                      <p:cBhvr>
                                        <p:cTn id="142" fill="hold"/>
                                        <p:tgtEl>
                                          <p:spTgt spid="113">
                                            <p:txEl>
                                              <p:pRg st="14" end="14"/>
                                            </p:txEl>
                                          </p:spTgt>
                                        </p:tgtEl>
                                        <p:attrNameLst>
                                          <p:attrName>style.visibility</p:attrName>
                                        </p:attrNameLst>
                                      </p:cBhvr>
                                      <p:to>
                                        <p:strVal val="visible"/>
                                      </p:to>
                                    </p:set>
                                    <p:anim calcmode="lin" valueType="num">
                                      <p:cBhvr>
                                        <p:cTn id="143" dur="1000" fill="hold"/>
                                        <p:tgtEl>
                                          <p:spTgt spid="113">
                                            <p:txEl>
                                              <p:pRg st="14" end="14"/>
                                            </p:txEl>
                                          </p:spTgt>
                                        </p:tgtEl>
                                        <p:attrNameLst>
                                          <p:attrName>ppt_w</p:attrName>
                                        </p:attrNameLst>
                                      </p:cBhvr>
                                      <p:tavLst>
                                        <p:tav tm="0">
                                          <p:val>
                                            <p:strVal val="4*#ppt_w"/>
                                          </p:val>
                                        </p:tav>
                                        <p:tav tm="100000">
                                          <p:val>
                                            <p:strVal val="#ppt_w"/>
                                          </p:val>
                                        </p:tav>
                                      </p:tavLst>
                                    </p:anim>
                                    <p:anim calcmode="lin" valueType="num">
                                      <p:cBhvr>
                                        <p:cTn id="144" dur="1000" fill="hold"/>
                                        <p:tgtEl>
                                          <p:spTgt spid="113">
                                            <p:txEl>
                                              <p:pRg st="14" end="14"/>
                                            </p:txEl>
                                          </p:spTgt>
                                        </p:tgtEl>
                                        <p:attrNameLst>
                                          <p:attrName>ppt_h</p:attrName>
                                        </p:attrNameLst>
                                      </p:cBhvr>
                                      <p:tavLst>
                                        <p:tav tm="0">
                                          <p:val>
                                            <p:strVal val="4*#ppt_h"/>
                                          </p:val>
                                        </p:tav>
                                        <p:tav tm="100000">
                                          <p:val>
                                            <p:strVal val="#ppt_h"/>
                                          </p:val>
                                        </p:tav>
                                      </p:tavLst>
                                    </p:anim>
                                  </p:childTnLst>
                                </p:cTn>
                              </p:par>
                            </p:childTnLst>
                          </p:cTn>
                        </p:par>
                        <p:par>
                          <p:cTn id="145" fill="hold">
                            <p:stCondLst>
                              <p:cond delay="14000"/>
                            </p:stCondLst>
                            <p:childTnLst>
                              <p:par>
                                <p:cTn id="146" presetID="10" presetClass="entr" presetSubtype="0" fill="hold" grpId="10" nodeType="afterEffect">
                                  <p:stCondLst>
                                    <p:cond delay="0"/>
                                  </p:stCondLst>
                                  <p:iterate>
                                    <p:tmAbs val="0"/>
                                  </p:iterate>
                                  <p:childTnLst>
                                    <p:set>
                                      <p:cBhvr>
                                        <p:cTn id="147" fill="hold"/>
                                        <p:tgtEl>
                                          <p:spTgt spid="104"/>
                                        </p:tgtEl>
                                        <p:attrNameLst>
                                          <p:attrName>style.visibility</p:attrName>
                                        </p:attrNameLst>
                                      </p:cBhvr>
                                      <p:to>
                                        <p:strVal val="visible"/>
                                      </p:to>
                                    </p:set>
                                    <p:animEffect transition="in" filter="fade">
                                      <p:cBhvr>
                                        <p:cTn id="148" dur="2000"/>
                                        <p:tgtEl>
                                          <p:spTgt spid="104"/>
                                        </p:tgtEl>
                                      </p:cBhvr>
                                    </p:animEffect>
                                  </p:childTnLst>
                                </p:cTn>
                              </p:par>
                            </p:childTnLst>
                          </p:cTn>
                        </p:par>
                      </p:childTnLst>
                    </p:cTn>
                  </p:par>
                  <p:par>
                    <p:cTn id="149" fill="hold">
                      <p:stCondLst>
                        <p:cond delay="indefinite"/>
                      </p:stCondLst>
                      <p:childTnLst>
                        <p:par>
                          <p:cTn id="150" fill="hold">
                            <p:stCondLst>
                              <p:cond delay="0"/>
                            </p:stCondLst>
                            <p:childTnLst>
                              <p:par>
                                <p:cTn id="151" presetID="17" presetClass="entr" presetSubtype="8" fill="hold" grpId="11" nodeType="clickEffect">
                                  <p:stCondLst>
                                    <p:cond delay="0"/>
                                  </p:stCondLst>
                                  <p:iterate>
                                    <p:tmAbs val="0"/>
                                  </p:iterate>
                                  <p:childTnLst>
                                    <p:set>
                                      <p:cBhvr>
                                        <p:cTn id="152" fill="hold"/>
                                        <p:tgtEl>
                                          <p:spTgt spid="115">
                                            <p:bg/>
                                          </p:spTgt>
                                        </p:tgtEl>
                                        <p:attrNameLst>
                                          <p:attrName>style.visibility</p:attrName>
                                        </p:attrNameLst>
                                      </p:cBhvr>
                                      <p:to>
                                        <p:strVal val="visible"/>
                                      </p:to>
                                    </p:set>
                                    <p:anim calcmode="lin" valueType="num">
                                      <p:cBhvr>
                                        <p:cTn id="153" dur="500" fill="hold"/>
                                        <p:tgtEl>
                                          <p:spTgt spid="115">
                                            <p:bg/>
                                          </p:spTgt>
                                        </p:tgtEl>
                                        <p:attrNameLst>
                                          <p:attrName>ppt_x</p:attrName>
                                        </p:attrNameLst>
                                      </p:cBhvr>
                                      <p:tavLst>
                                        <p:tav tm="0">
                                          <p:val>
                                            <p:strVal val="#ppt_x-#ppt_w/2"/>
                                          </p:val>
                                        </p:tav>
                                        <p:tav tm="100000">
                                          <p:val>
                                            <p:strVal val="#ppt_x"/>
                                          </p:val>
                                        </p:tav>
                                      </p:tavLst>
                                    </p:anim>
                                    <p:anim calcmode="lin" valueType="num">
                                      <p:cBhvr>
                                        <p:cTn id="154" dur="500" fill="hold"/>
                                        <p:tgtEl>
                                          <p:spTgt spid="115">
                                            <p:bg/>
                                          </p:spTgt>
                                        </p:tgtEl>
                                        <p:attrNameLst>
                                          <p:attrName>ppt_y</p:attrName>
                                        </p:attrNameLst>
                                      </p:cBhvr>
                                      <p:tavLst>
                                        <p:tav tm="0">
                                          <p:val>
                                            <p:strVal val="#ppt_y"/>
                                          </p:val>
                                        </p:tav>
                                        <p:tav tm="100000">
                                          <p:val>
                                            <p:strVal val="#ppt_y"/>
                                          </p:val>
                                        </p:tav>
                                      </p:tavLst>
                                    </p:anim>
                                    <p:anim calcmode="lin" valueType="num">
                                      <p:cBhvr>
                                        <p:cTn id="155" dur="500" fill="hold"/>
                                        <p:tgtEl>
                                          <p:spTgt spid="115">
                                            <p:bg/>
                                          </p:spTgt>
                                        </p:tgtEl>
                                        <p:attrNameLst>
                                          <p:attrName>ppt_w</p:attrName>
                                        </p:attrNameLst>
                                      </p:cBhvr>
                                      <p:tavLst>
                                        <p:tav tm="0">
                                          <p:val>
                                            <p:fltVal val="0"/>
                                          </p:val>
                                        </p:tav>
                                        <p:tav tm="100000">
                                          <p:val>
                                            <p:strVal val="#ppt_w"/>
                                          </p:val>
                                        </p:tav>
                                      </p:tavLst>
                                    </p:anim>
                                    <p:anim calcmode="lin" valueType="num">
                                      <p:cBhvr>
                                        <p:cTn id="156" dur="500" fill="hold"/>
                                        <p:tgtEl>
                                          <p:spTgt spid="115">
                                            <p:bg/>
                                          </p:spTgt>
                                        </p:tgtEl>
                                        <p:attrNameLst>
                                          <p:attrName>ppt_h</p:attrName>
                                        </p:attrNameLst>
                                      </p:cBhvr>
                                      <p:tavLst>
                                        <p:tav tm="0">
                                          <p:val>
                                            <p:strVal val="#ppt_h"/>
                                          </p:val>
                                        </p:tav>
                                        <p:tav tm="100000">
                                          <p:val>
                                            <p:strVal val="#ppt_h"/>
                                          </p:val>
                                        </p:tav>
                                      </p:tavLst>
                                    </p:anim>
                                  </p:childTnLst>
                                </p:cTn>
                              </p:par>
                              <p:par>
                                <p:cTn id="157" presetID="17" presetClass="entr" presetSubtype="8" fill="hold" grpId="11">
                                  <p:stCondLst>
                                    <p:cond delay="0"/>
                                  </p:stCondLst>
                                  <p:iterate>
                                    <p:tmAbs val="0"/>
                                  </p:iterate>
                                  <p:childTnLst>
                                    <p:set>
                                      <p:cBhvr>
                                        <p:cTn id="158" fill="hold"/>
                                        <p:tgtEl>
                                          <p:spTgt spid="115">
                                            <p:txEl>
                                              <p:pRg st="0" end="0"/>
                                            </p:txEl>
                                          </p:spTgt>
                                        </p:tgtEl>
                                        <p:attrNameLst>
                                          <p:attrName>style.visibility</p:attrName>
                                        </p:attrNameLst>
                                      </p:cBhvr>
                                      <p:to>
                                        <p:strVal val="visible"/>
                                      </p:to>
                                    </p:set>
                                    <p:anim calcmode="lin" valueType="num">
                                      <p:cBhvr>
                                        <p:cTn id="159" dur="500" fill="hold"/>
                                        <p:tgtEl>
                                          <p:spTgt spid="115">
                                            <p:txEl>
                                              <p:pRg st="0" end="0"/>
                                            </p:txEl>
                                          </p:spTgt>
                                        </p:tgtEl>
                                        <p:attrNameLst>
                                          <p:attrName>ppt_x</p:attrName>
                                        </p:attrNameLst>
                                      </p:cBhvr>
                                      <p:tavLst>
                                        <p:tav tm="0">
                                          <p:val>
                                            <p:strVal val="#ppt_x-#ppt_w/2"/>
                                          </p:val>
                                        </p:tav>
                                        <p:tav tm="100000">
                                          <p:val>
                                            <p:strVal val="#ppt_x"/>
                                          </p:val>
                                        </p:tav>
                                      </p:tavLst>
                                    </p:anim>
                                    <p:anim calcmode="lin" valueType="num">
                                      <p:cBhvr>
                                        <p:cTn id="160" dur="500" fill="hold"/>
                                        <p:tgtEl>
                                          <p:spTgt spid="115">
                                            <p:txEl>
                                              <p:pRg st="0" end="0"/>
                                            </p:txEl>
                                          </p:spTgt>
                                        </p:tgtEl>
                                        <p:attrNameLst>
                                          <p:attrName>ppt_y</p:attrName>
                                        </p:attrNameLst>
                                      </p:cBhvr>
                                      <p:tavLst>
                                        <p:tav tm="0">
                                          <p:val>
                                            <p:strVal val="#ppt_y"/>
                                          </p:val>
                                        </p:tav>
                                        <p:tav tm="100000">
                                          <p:val>
                                            <p:strVal val="#ppt_y"/>
                                          </p:val>
                                        </p:tav>
                                      </p:tavLst>
                                    </p:anim>
                                    <p:anim calcmode="lin" valueType="num">
                                      <p:cBhvr>
                                        <p:cTn id="161" dur="500" fill="hold"/>
                                        <p:tgtEl>
                                          <p:spTgt spid="115">
                                            <p:txEl>
                                              <p:pRg st="0" end="0"/>
                                            </p:txEl>
                                          </p:spTgt>
                                        </p:tgtEl>
                                        <p:attrNameLst>
                                          <p:attrName>ppt_w</p:attrName>
                                        </p:attrNameLst>
                                      </p:cBhvr>
                                      <p:tavLst>
                                        <p:tav tm="0">
                                          <p:val>
                                            <p:fltVal val="0"/>
                                          </p:val>
                                        </p:tav>
                                        <p:tav tm="100000">
                                          <p:val>
                                            <p:strVal val="#ppt_w"/>
                                          </p:val>
                                        </p:tav>
                                      </p:tavLst>
                                    </p:anim>
                                    <p:anim calcmode="lin" valueType="num">
                                      <p:cBhvr>
                                        <p:cTn id="162" dur="500" fill="hold"/>
                                        <p:tgtEl>
                                          <p:spTgt spid="1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3" fill="hold">
                      <p:stCondLst>
                        <p:cond delay="indefinite"/>
                      </p:stCondLst>
                      <p:childTnLst>
                        <p:par>
                          <p:cTn id="164" fill="hold">
                            <p:stCondLst>
                              <p:cond delay="0"/>
                            </p:stCondLst>
                            <p:childTnLst>
                              <p:par>
                                <p:cTn id="165" presetID="17" presetClass="entr" presetSubtype="8" fill="hold" grpId="11" nodeType="clickEffect">
                                  <p:stCondLst>
                                    <p:cond delay="0"/>
                                  </p:stCondLst>
                                  <p:iterate>
                                    <p:tmAbs val="0"/>
                                  </p:iterate>
                                  <p:childTnLst>
                                    <p:set>
                                      <p:cBhvr>
                                        <p:cTn id="166" fill="hold"/>
                                        <p:tgtEl>
                                          <p:spTgt spid="115">
                                            <p:txEl>
                                              <p:pRg st="1" end="1"/>
                                            </p:txEl>
                                          </p:spTgt>
                                        </p:tgtEl>
                                        <p:attrNameLst>
                                          <p:attrName>style.visibility</p:attrName>
                                        </p:attrNameLst>
                                      </p:cBhvr>
                                      <p:to>
                                        <p:strVal val="visible"/>
                                      </p:to>
                                    </p:set>
                                    <p:anim calcmode="lin" valueType="num">
                                      <p:cBhvr>
                                        <p:cTn id="167" dur="500" fill="hold"/>
                                        <p:tgtEl>
                                          <p:spTgt spid="115">
                                            <p:txEl>
                                              <p:pRg st="1" end="1"/>
                                            </p:txEl>
                                          </p:spTgt>
                                        </p:tgtEl>
                                        <p:attrNameLst>
                                          <p:attrName>ppt_x</p:attrName>
                                        </p:attrNameLst>
                                      </p:cBhvr>
                                      <p:tavLst>
                                        <p:tav tm="0">
                                          <p:val>
                                            <p:strVal val="#ppt_x-#ppt_w/2"/>
                                          </p:val>
                                        </p:tav>
                                        <p:tav tm="100000">
                                          <p:val>
                                            <p:strVal val="#ppt_x"/>
                                          </p:val>
                                        </p:tav>
                                      </p:tavLst>
                                    </p:anim>
                                    <p:anim calcmode="lin" valueType="num">
                                      <p:cBhvr>
                                        <p:cTn id="168" dur="500" fill="hold"/>
                                        <p:tgtEl>
                                          <p:spTgt spid="115">
                                            <p:txEl>
                                              <p:pRg st="1" end="1"/>
                                            </p:txEl>
                                          </p:spTgt>
                                        </p:tgtEl>
                                        <p:attrNameLst>
                                          <p:attrName>ppt_y</p:attrName>
                                        </p:attrNameLst>
                                      </p:cBhvr>
                                      <p:tavLst>
                                        <p:tav tm="0">
                                          <p:val>
                                            <p:strVal val="#ppt_y"/>
                                          </p:val>
                                        </p:tav>
                                        <p:tav tm="100000">
                                          <p:val>
                                            <p:strVal val="#ppt_y"/>
                                          </p:val>
                                        </p:tav>
                                      </p:tavLst>
                                    </p:anim>
                                    <p:anim calcmode="lin" valueType="num">
                                      <p:cBhvr>
                                        <p:cTn id="169" dur="500" fill="hold"/>
                                        <p:tgtEl>
                                          <p:spTgt spid="115">
                                            <p:txEl>
                                              <p:pRg st="1" end="1"/>
                                            </p:txEl>
                                          </p:spTgt>
                                        </p:tgtEl>
                                        <p:attrNameLst>
                                          <p:attrName>ppt_w</p:attrName>
                                        </p:attrNameLst>
                                      </p:cBhvr>
                                      <p:tavLst>
                                        <p:tav tm="0">
                                          <p:val>
                                            <p:fltVal val="0"/>
                                          </p:val>
                                        </p:tav>
                                        <p:tav tm="100000">
                                          <p:val>
                                            <p:strVal val="#ppt_w"/>
                                          </p:val>
                                        </p:tav>
                                      </p:tavLst>
                                    </p:anim>
                                    <p:anim calcmode="lin" valueType="num">
                                      <p:cBhvr>
                                        <p:cTn id="170" dur="500" fill="hold"/>
                                        <p:tgtEl>
                                          <p:spTgt spid="115">
                                            <p:txEl>
                                              <p:pRg st="1" end="1"/>
                                            </p:txEl>
                                          </p:spTgt>
                                        </p:tgtEl>
                                        <p:attrNameLst>
                                          <p:attrName>ppt_h</p:attrName>
                                        </p:attrNameLst>
                                      </p:cBhvr>
                                      <p:tavLst>
                                        <p:tav tm="0">
                                          <p:val>
                                            <p:strVal val="#ppt_h"/>
                                          </p:val>
                                        </p:tav>
                                        <p:tav tm="100000">
                                          <p:val>
                                            <p:strVal val="#ppt_h"/>
                                          </p:val>
                                        </p:tav>
                                      </p:tavLst>
                                    </p:anim>
                                  </p:childTnLst>
                                </p:cTn>
                              </p:par>
                            </p:childTnLst>
                          </p:cTn>
                        </p:par>
                        <p:par>
                          <p:cTn id="171" fill="hold">
                            <p:stCondLst>
                              <p:cond delay="500"/>
                            </p:stCondLst>
                            <p:childTnLst>
                              <p:par>
                                <p:cTn id="172" presetID="17" presetClass="entr" presetSubtype="8" fill="hold" grpId="11" nodeType="afterEffect">
                                  <p:stCondLst>
                                    <p:cond delay="0"/>
                                  </p:stCondLst>
                                  <p:iterate>
                                    <p:tmAbs val="0"/>
                                  </p:iterate>
                                  <p:childTnLst>
                                    <p:set>
                                      <p:cBhvr>
                                        <p:cTn id="173" fill="hold"/>
                                        <p:tgtEl>
                                          <p:spTgt spid="115">
                                            <p:txEl>
                                              <p:pRg st="2" end="2"/>
                                            </p:txEl>
                                          </p:spTgt>
                                        </p:tgtEl>
                                        <p:attrNameLst>
                                          <p:attrName>style.visibility</p:attrName>
                                        </p:attrNameLst>
                                      </p:cBhvr>
                                      <p:to>
                                        <p:strVal val="visible"/>
                                      </p:to>
                                    </p:set>
                                    <p:anim calcmode="lin" valueType="num">
                                      <p:cBhvr>
                                        <p:cTn id="174" dur="500" fill="hold"/>
                                        <p:tgtEl>
                                          <p:spTgt spid="115">
                                            <p:txEl>
                                              <p:pRg st="2" end="2"/>
                                            </p:txEl>
                                          </p:spTgt>
                                        </p:tgtEl>
                                        <p:attrNameLst>
                                          <p:attrName>ppt_x</p:attrName>
                                        </p:attrNameLst>
                                      </p:cBhvr>
                                      <p:tavLst>
                                        <p:tav tm="0">
                                          <p:val>
                                            <p:strVal val="#ppt_x-#ppt_w/2"/>
                                          </p:val>
                                        </p:tav>
                                        <p:tav tm="100000">
                                          <p:val>
                                            <p:strVal val="#ppt_x"/>
                                          </p:val>
                                        </p:tav>
                                      </p:tavLst>
                                    </p:anim>
                                    <p:anim calcmode="lin" valueType="num">
                                      <p:cBhvr>
                                        <p:cTn id="175" dur="500" fill="hold"/>
                                        <p:tgtEl>
                                          <p:spTgt spid="115">
                                            <p:txEl>
                                              <p:pRg st="2" end="2"/>
                                            </p:txEl>
                                          </p:spTgt>
                                        </p:tgtEl>
                                        <p:attrNameLst>
                                          <p:attrName>ppt_y</p:attrName>
                                        </p:attrNameLst>
                                      </p:cBhvr>
                                      <p:tavLst>
                                        <p:tav tm="0">
                                          <p:val>
                                            <p:strVal val="#ppt_y"/>
                                          </p:val>
                                        </p:tav>
                                        <p:tav tm="100000">
                                          <p:val>
                                            <p:strVal val="#ppt_y"/>
                                          </p:val>
                                        </p:tav>
                                      </p:tavLst>
                                    </p:anim>
                                    <p:anim calcmode="lin" valueType="num">
                                      <p:cBhvr>
                                        <p:cTn id="176" dur="500" fill="hold"/>
                                        <p:tgtEl>
                                          <p:spTgt spid="115">
                                            <p:txEl>
                                              <p:pRg st="2" end="2"/>
                                            </p:txEl>
                                          </p:spTgt>
                                        </p:tgtEl>
                                        <p:attrNameLst>
                                          <p:attrName>ppt_w</p:attrName>
                                        </p:attrNameLst>
                                      </p:cBhvr>
                                      <p:tavLst>
                                        <p:tav tm="0">
                                          <p:val>
                                            <p:fltVal val="0"/>
                                          </p:val>
                                        </p:tav>
                                        <p:tav tm="100000">
                                          <p:val>
                                            <p:strVal val="#ppt_w"/>
                                          </p:val>
                                        </p:tav>
                                      </p:tavLst>
                                    </p:anim>
                                    <p:anim calcmode="lin" valueType="num">
                                      <p:cBhvr>
                                        <p:cTn id="177" dur="500" fill="hold"/>
                                        <p:tgtEl>
                                          <p:spTgt spid="115">
                                            <p:txEl>
                                              <p:pRg st="2" end="2"/>
                                            </p:txEl>
                                          </p:spTgt>
                                        </p:tgtEl>
                                        <p:attrNameLst>
                                          <p:attrName>ppt_h</p:attrName>
                                        </p:attrNameLst>
                                      </p:cBhvr>
                                      <p:tavLst>
                                        <p:tav tm="0">
                                          <p:val>
                                            <p:strVal val="#ppt_h"/>
                                          </p:val>
                                        </p:tav>
                                        <p:tav tm="100000">
                                          <p:val>
                                            <p:strVal val="#ppt_h"/>
                                          </p:val>
                                        </p:tav>
                                      </p:tavLst>
                                    </p:anim>
                                  </p:childTnLst>
                                </p:cTn>
                              </p:par>
                            </p:childTnLst>
                          </p:cTn>
                        </p:par>
                        <p:par>
                          <p:cTn id="178" fill="hold">
                            <p:stCondLst>
                              <p:cond delay="1000"/>
                            </p:stCondLst>
                            <p:childTnLst>
                              <p:par>
                                <p:cTn id="179" presetID="17" presetClass="entr" presetSubtype="8" fill="hold" grpId="11" nodeType="afterEffect">
                                  <p:stCondLst>
                                    <p:cond delay="0"/>
                                  </p:stCondLst>
                                  <p:iterate>
                                    <p:tmAbs val="0"/>
                                  </p:iterate>
                                  <p:childTnLst>
                                    <p:set>
                                      <p:cBhvr>
                                        <p:cTn id="180" fill="hold"/>
                                        <p:tgtEl>
                                          <p:spTgt spid="115">
                                            <p:txEl>
                                              <p:pRg st="3" end="3"/>
                                            </p:txEl>
                                          </p:spTgt>
                                        </p:tgtEl>
                                        <p:attrNameLst>
                                          <p:attrName>style.visibility</p:attrName>
                                        </p:attrNameLst>
                                      </p:cBhvr>
                                      <p:to>
                                        <p:strVal val="visible"/>
                                      </p:to>
                                    </p:set>
                                    <p:anim calcmode="lin" valueType="num">
                                      <p:cBhvr>
                                        <p:cTn id="181" dur="500" fill="hold"/>
                                        <p:tgtEl>
                                          <p:spTgt spid="115">
                                            <p:txEl>
                                              <p:pRg st="3" end="3"/>
                                            </p:txEl>
                                          </p:spTgt>
                                        </p:tgtEl>
                                        <p:attrNameLst>
                                          <p:attrName>ppt_x</p:attrName>
                                        </p:attrNameLst>
                                      </p:cBhvr>
                                      <p:tavLst>
                                        <p:tav tm="0">
                                          <p:val>
                                            <p:strVal val="#ppt_x-#ppt_w/2"/>
                                          </p:val>
                                        </p:tav>
                                        <p:tav tm="100000">
                                          <p:val>
                                            <p:strVal val="#ppt_x"/>
                                          </p:val>
                                        </p:tav>
                                      </p:tavLst>
                                    </p:anim>
                                    <p:anim calcmode="lin" valueType="num">
                                      <p:cBhvr>
                                        <p:cTn id="182" dur="500" fill="hold"/>
                                        <p:tgtEl>
                                          <p:spTgt spid="115">
                                            <p:txEl>
                                              <p:pRg st="3" end="3"/>
                                            </p:txEl>
                                          </p:spTgt>
                                        </p:tgtEl>
                                        <p:attrNameLst>
                                          <p:attrName>ppt_y</p:attrName>
                                        </p:attrNameLst>
                                      </p:cBhvr>
                                      <p:tavLst>
                                        <p:tav tm="0">
                                          <p:val>
                                            <p:strVal val="#ppt_y"/>
                                          </p:val>
                                        </p:tav>
                                        <p:tav tm="100000">
                                          <p:val>
                                            <p:strVal val="#ppt_y"/>
                                          </p:val>
                                        </p:tav>
                                      </p:tavLst>
                                    </p:anim>
                                    <p:anim calcmode="lin" valueType="num">
                                      <p:cBhvr>
                                        <p:cTn id="183" dur="500" fill="hold"/>
                                        <p:tgtEl>
                                          <p:spTgt spid="115">
                                            <p:txEl>
                                              <p:pRg st="3" end="3"/>
                                            </p:txEl>
                                          </p:spTgt>
                                        </p:tgtEl>
                                        <p:attrNameLst>
                                          <p:attrName>ppt_w</p:attrName>
                                        </p:attrNameLst>
                                      </p:cBhvr>
                                      <p:tavLst>
                                        <p:tav tm="0">
                                          <p:val>
                                            <p:fltVal val="0"/>
                                          </p:val>
                                        </p:tav>
                                        <p:tav tm="100000">
                                          <p:val>
                                            <p:strVal val="#ppt_w"/>
                                          </p:val>
                                        </p:tav>
                                      </p:tavLst>
                                    </p:anim>
                                    <p:anim calcmode="lin" valueType="num">
                                      <p:cBhvr>
                                        <p:cTn id="184" dur="500" fill="hold"/>
                                        <p:tgtEl>
                                          <p:spTgt spid="115">
                                            <p:txEl>
                                              <p:pRg st="3" end="3"/>
                                            </p:txEl>
                                          </p:spTgt>
                                        </p:tgtEl>
                                        <p:attrNameLst>
                                          <p:attrName>ppt_h</p:attrName>
                                        </p:attrNameLst>
                                      </p:cBhvr>
                                      <p:tavLst>
                                        <p:tav tm="0">
                                          <p:val>
                                            <p:strVal val="#ppt_h"/>
                                          </p:val>
                                        </p:tav>
                                        <p:tav tm="100000">
                                          <p:val>
                                            <p:strVal val="#ppt_h"/>
                                          </p:val>
                                        </p:tav>
                                      </p:tavLst>
                                    </p:anim>
                                  </p:childTnLst>
                                </p:cTn>
                              </p:par>
                            </p:childTnLst>
                          </p:cTn>
                        </p:par>
                        <p:par>
                          <p:cTn id="185" fill="hold">
                            <p:stCondLst>
                              <p:cond delay="1500"/>
                            </p:stCondLst>
                            <p:childTnLst>
                              <p:par>
                                <p:cTn id="186" presetID="2" presetClass="entr" presetSubtype="8" fill="hold" grpId="12" nodeType="afterEffect">
                                  <p:stCondLst>
                                    <p:cond delay="0"/>
                                  </p:stCondLst>
                                  <p:iterate>
                                    <p:tmAbs val="0"/>
                                  </p:iterate>
                                  <p:childTnLst>
                                    <p:set>
                                      <p:cBhvr>
                                        <p:cTn id="187" fill="hold"/>
                                        <p:tgtEl>
                                          <p:spTgt spid="116">
                                            <p:bg/>
                                          </p:spTgt>
                                        </p:tgtEl>
                                        <p:attrNameLst>
                                          <p:attrName>style.visibility</p:attrName>
                                        </p:attrNameLst>
                                      </p:cBhvr>
                                      <p:to>
                                        <p:strVal val="visible"/>
                                      </p:to>
                                    </p:set>
                                    <p:anim calcmode="lin" valueType="num">
                                      <p:cBhvr>
                                        <p:cTn id="188" dur="1000" fill="hold"/>
                                        <p:tgtEl>
                                          <p:spTgt spid="116">
                                            <p:bg/>
                                          </p:spTgt>
                                        </p:tgtEl>
                                        <p:attrNameLst>
                                          <p:attrName>ppt_x</p:attrName>
                                        </p:attrNameLst>
                                      </p:cBhvr>
                                      <p:tavLst>
                                        <p:tav tm="0">
                                          <p:val>
                                            <p:strVal val="0-#ppt_w/2"/>
                                          </p:val>
                                        </p:tav>
                                        <p:tav tm="100000">
                                          <p:val>
                                            <p:strVal val="#ppt_x"/>
                                          </p:val>
                                        </p:tav>
                                      </p:tavLst>
                                    </p:anim>
                                    <p:anim calcmode="lin" valueType="num">
                                      <p:cBhvr>
                                        <p:cTn id="189" dur="1000" fill="hold"/>
                                        <p:tgtEl>
                                          <p:spTgt spid="116">
                                            <p:bg/>
                                          </p:spTgt>
                                        </p:tgtEl>
                                        <p:attrNameLst>
                                          <p:attrName>ppt_y</p:attrName>
                                        </p:attrNameLst>
                                      </p:cBhvr>
                                      <p:tavLst>
                                        <p:tav tm="0">
                                          <p:val>
                                            <p:strVal val="#ppt_y"/>
                                          </p:val>
                                        </p:tav>
                                        <p:tav tm="100000">
                                          <p:val>
                                            <p:strVal val="#ppt_y"/>
                                          </p:val>
                                        </p:tav>
                                      </p:tavLst>
                                    </p:anim>
                                  </p:childTnLst>
                                </p:cTn>
                              </p:par>
                              <p:par>
                                <p:cTn id="190" presetID="2" presetClass="entr" presetSubtype="8" fill="hold" grpId="12">
                                  <p:stCondLst>
                                    <p:cond delay="0"/>
                                  </p:stCondLst>
                                  <p:iterate>
                                    <p:tmAbs val="0"/>
                                  </p:iterate>
                                  <p:childTnLst>
                                    <p:set>
                                      <p:cBhvr>
                                        <p:cTn id="191" fill="hold"/>
                                        <p:tgtEl>
                                          <p:spTgt spid="116">
                                            <p:txEl>
                                              <p:pRg st="0" end="0"/>
                                            </p:txEl>
                                          </p:spTgt>
                                        </p:tgtEl>
                                        <p:attrNameLst>
                                          <p:attrName>style.visibility</p:attrName>
                                        </p:attrNameLst>
                                      </p:cBhvr>
                                      <p:to>
                                        <p:strVal val="visible"/>
                                      </p:to>
                                    </p:set>
                                    <p:anim calcmode="lin" valueType="num">
                                      <p:cBhvr>
                                        <p:cTn id="192" dur="1000" fill="hold"/>
                                        <p:tgtEl>
                                          <p:spTgt spid="116">
                                            <p:txEl>
                                              <p:pRg st="0" end="0"/>
                                            </p:txEl>
                                          </p:spTgt>
                                        </p:tgtEl>
                                        <p:attrNameLst>
                                          <p:attrName>ppt_x</p:attrName>
                                        </p:attrNameLst>
                                      </p:cBhvr>
                                      <p:tavLst>
                                        <p:tav tm="0">
                                          <p:val>
                                            <p:strVal val="0-#ppt_w/2"/>
                                          </p:val>
                                        </p:tav>
                                        <p:tav tm="100000">
                                          <p:val>
                                            <p:strVal val="#ppt_x"/>
                                          </p:val>
                                        </p:tav>
                                      </p:tavLst>
                                    </p:anim>
                                    <p:anim calcmode="lin" valueType="num">
                                      <p:cBhvr>
                                        <p:cTn id="193" dur="1000" fill="hold"/>
                                        <p:tgtEl>
                                          <p:spTgt spid="116">
                                            <p:txEl>
                                              <p:pRg st="0" end="0"/>
                                            </p:txEl>
                                          </p:spTgt>
                                        </p:tgtEl>
                                        <p:attrNameLst>
                                          <p:attrName>ppt_y</p:attrName>
                                        </p:attrNameLst>
                                      </p:cBhvr>
                                      <p:tavLst>
                                        <p:tav tm="0">
                                          <p:val>
                                            <p:strVal val="#ppt_y"/>
                                          </p:val>
                                        </p:tav>
                                        <p:tav tm="100000">
                                          <p:val>
                                            <p:strVal val="#ppt_y"/>
                                          </p:val>
                                        </p:tav>
                                      </p:tavLst>
                                    </p:anim>
                                  </p:childTnLst>
                                </p:cTn>
                              </p:par>
                            </p:childTnLst>
                          </p:cTn>
                        </p:par>
                        <p:par>
                          <p:cTn id="194" fill="hold">
                            <p:stCondLst>
                              <p:cond delay="2500"/>
                            </p:stCondLst>
                            <p:childTnLst>
                              <p:par>
                                <p:cTn id="195" presetID="2" presetClass="entr" presetSubtype="8" fill="hold" grpId="12" nodeType="afterEffect">
                                  <p:stCondLst>
                                    <p:cond delay="0"/>
                                  </p:stCondLst>
                                  <p:iterate>
                                    <p:tmAbs val="0"/>
                                  </p:iterate>
                                  <p:childTnLst>
                                    <p:set>
                                      <p:cBhvr>
                                        <p:cTn id="196" fill="hold"/>
                                        <p:tgtEl>
                                          <p:spTgt spid="116">
                                            <p:txEl>
                                              <p:pRg st="1" end="1"/>
                                            </p:txEl>
                                          </p:spTgt>
                                        </p:tgtEl>
                                        <p:attrNameLst>
                                          <p:attrName>style.visibility</p:attrName>
                                        </p:attrNameLst>
                                      </p:cBhvr>
                                      <p:to>
                                        <p:strVal val="visible"/>
                                      </p:to>
                                    </p:set>
                                    <p:anim calcmode="lin" valueType="num">
                                      <p:cBhvr>
                                        <p:cTn id="197" dur="1000" fill="hold"/>
                                        <p:tgtEl>
                                          <p:spTgt spid="116">
                                            <p:txEl>
                                              <p:pRg st="1" end="1"/>
                                            </p:txEl>
                                          </p:spTgt>
                                        </p:tgtEl>
                                        <p:attrNameLst>
                                          <p:attrName>ppt_x</p:attrName>
                                        </p:attrNameLst>
                                      </p:cBhvr>
                                      <p:tavLst>
                                        <p:tav tm="0">
                                          <p:val>
                                            <p:strVal val="0-#ppt_w/2"/>
                                          </p:val>
                                        </p:tav>
                                        <p:tav tm="100000">
                                          <p:val>
                                            <p:strVal val="#ppt_x"/>
                                          </p:val>
                                        </p:tav>
                                      </p:tavLst>
                                    </p:anim>
                                    <p:anim calcmode="lin" valueType="num">
                                      <p:cBhvr>
                                        <p:cTn id="198" dur="1000" fill="hold"/>
                                        <p:tgtEl>
                                          <p:spTgt spid="116">
                                            <p:txEl>
                                              <p:pRg st="1" end="1"/>
                                            </p:txEl>
                                          </p:spTgt>
                                        </p:tgtEl>
                                        <p:attrNameLst>
                                          <p:attrName>ppt_y</p:attrName>
                                        </p:attrNameLst>
                                      </p:cBhvr>
                                      <p:tavLst>
                                        <p:tav tm="0">
                                          <p:val>
                                            <p:strVal val="#ppt_y"/>
                                          </p:val>
                                        </p:tav>
                                        <p:tav tm="100000">
                                          <p:val>
                                            <p:strVal val="#ppt_y"/>
                                          </p:val>
                                        </p:tav>
                                      </p:tavLst>
                                    </p:anim>
                                  </p:childTnLst>
                                </p:cTn>
                              </p:par>
                            </p:childTnLst>
                          </p:cTn>
                        </p:par>
                        <p:par>
                          <p:cTn id="199" fill="hold">
                            <p:stCondLst>
                              <p:cond delay="3500"/>
                            </p:stCondLst>
                            <p:childTnLst>
                              <p:par>
                                <p:cTn id="200" presetID="2" presetClass="entr" presetSubtype="8" fill="hold" grpId="12" nodeType="afterEffect">
                                  <p:stCondLst>
                                    <p:cond delay="0"/>
                                  </p:stCondLst>
                                  <p:iterate>
                                    <p:tmAbs val="0"/>
                                  </p:iterate>
                                  <p:childTnLst>
                                    <p:set>
                                      <p:cBhvr>
                                        <p:cTn id="201" fill="hold"/>
                                        <p:tgtEl>
                                          <p:spTgt spid="116">
                                            <p:txEl>
                                              <p:pRg st="2" end="2"/>
                                            </p:txEl>
                                          </p:spTgt>
                                        </p:tgtEl>
                                        <p:attrNameLst>
                                          <p:attrName>style.visibility</p:attrName>
                                        </p:attrNameLst>
                                      </p:cBhvr>
                                      <p:to>
                                        <p:strVal val="visible"/>
                                      </p:to>
                                    </p:set>
                                    <p:anim calcmode="lin" valueType="num">
                                      <p:cBhvr>
                                        <p:cTn id="202" dur="1000" fill="hold"/>
                                        <p:tgtEl>
                                          <p:spTgt spid="116">
                                            <p:txEl>
                                              <p:pRg st="2" end="2"/>
                                            </p:txEl>
                                          </p:spTgt>
                                        </p:tgtEl>
                                        <p:attrNameLst>
                                          <p:attrName>ppt_x</p:attrName>
                                        </p:attrNameLst>
                                      </p:cBhvr>
                                      <p:tavLst>
                                        <p:tav tm="0">
                                          <p:val>
                                            <p:strVal val="0-#ppt_w/2"/>
                                          </p:val>
                                        </p:tav>
                                        <p:tav tm="100000">
                                          <p:val>
                                            <p:strVal val="#ppt_x"/>
                                          </p:val>
                                        </p:tav>
                                      </p:tavLst>
                                    </p:anim>
                                    <p:anim calcmode="lin" valueType="num">
                                      <p:cBhvr>
                                        <p:cTn id="203" dur="1000" fill="hold"/>
                                        <p:tgtEl>
                                          <p:spTgt spid="116">
                                            <p:txEl>
                                              <p:pRg st="2" end="2"/>
                                            </p:txEl>
                                          </p:spTgt>
                                        </p:tgtEl>
                                        <p:attrNameLst>
                                          <p:attrName>ppt_y</p:attrName>
                                        </p:attrNameLst>
                                      </p:cBhvr>
                                      <p:tavLst>
                                        <p:tav tm="0">
                                          <p:val>
                                            <p:strVal val="#ppt_y"/>
                                          </p:val>
                                        </p:tav>
                                        <p:tav tm="100000">
                                          <p:val>
                                            <p:strVal val="#ppt_y"/>
                                          </p:val>
                                        </p:tav>
                                      </p:tavLst>
                                    </p:anim>
                                  </p:childTnLst>
                                </p:cTn>
                              </p:par>
                            </p:childTnLst>
                          </p:cTn>
                        </p:par>
                        <p:par>
                          <p:cTn id="204" fill="hold">
                            <p:stCondLst>
                              <p:cond delay="4500"/>
                            </p:stCondLst>
                            <p:childTnLst>
                              <p:par>
                                <p:cTn id="205" presetID="2" presetClass="entr" presetSubtype="8" fill="hold" grpId="12" nodeType="afterEffect">
                                  <p:stCondLst>
                                    <p:cond delay="0"/>
                                  </p:stCondLst>
                                  <p:iterate>
                                    <p:tmAbs val="0"/>
                                  </p:iterate>
                                  <p:childTnLst>
                                    <p:set>
                                      <p:cBhvr>
                                        <p:cTn id="206" fill="hold"/>
                                        <p:tgtEl>
                                          <p:spTgt spid="116">
                                            <p:txEl>
                                              <p:pRg st="3" end="3"/>
                                            </p:txEl>
                                          </p:spTgt>
                                        </p:tgtEl>
                                        <p:attrNameLst>
                                          <p:attrName>style.visibility</p:attrName>
                                        </p:attrNameLst>
                                      </p:cBhvr>
                                      <p:to>
                                        <p:strVal val="visible"/>
                                      </p:to>
                                    </p:set>
                                    <p:anim calcmode="lin" valueType="num">
                                      <p:cBhvr>
                                        <p:cTn id="207" dur="1000" fill="hold"/>
                                        <p:tgtEl>
                                          <p:spTgt spid="116">
                                            <p:txEl>
                                              <p:pRg st="3" end="3"/>
                                            </p:txEl>
                                          </p:spTgt>
                                        </p:tgtEl>
                                        <p:attrNameLst>
                                          <p:attrName>ppt_x</p:attrName>
                                        </p:attrNameLst>
                                      </p:cBhvr>
                                      <p:tavLst>
                                        <p:tav tm="0">
                                          <p:val>
                                            <p:strVal val="0-#ppt_w/2"/>
                                          </p:val>
                                        </p:tav>
                                        <p:tav tm="100000">
                                          <p:val>
                                            <p:strVal val="#ppt_x"/>
                                          </p:val>
                                        </p:tav>
                                      </p:tavLst>
                                    </p:anim>
                                    <p:anim calcmode="lin" valueType="num">
                                      <p:cBhvr>
                                        <p:cTn id="208" dur="1000" fill="hold"/>
                                        <p:tgtEl>
                                          <p:spTgt spid="116">
                                            <p:txEl>
                                              <p:pRg st="3" end="3"/>
                                            </p:txEl>
                                          </p:spTgt>
                                        </p:tgtEl>
                                        <p:attrNameLst>
                                          <p:attrName>ppt_y</p:attrName>
                                        </p:attrNameLst>
                                      </p:cBhvr>
                                      <p:tavLst>
                                        <p:tav tm="0">
                                          <p:val>
                                            <p:strVal val="#ppt_y"/>
                                          </p:val>
                                        </p:tav>
                                        <p:tav tm="100000">
                                          <p:val>
                                            <p:strVal val="#ppt_y"/>
                                          </p:val>
                                        </p:tav>
                                      </p:tavLst>
                                    </p:anim>
                                  </p:childTnLst>
                                </p:cTn>
                              </p:par>
                            </p:childTnLst>
                          </p:cTn>
                        </p:par>
                        <p:par>
                          <p:cTn id="209" fill="hold">
                            <p:stCondLst>
                              <p:cond delay="5500"/>
                            </p:stCondLst>
                            <p:childTnLst>
                              <p:par>
                                <p:cTn id="210" presetID="2" presetClass="entr" presetSubtype="8" fill="hold" grpId="12" nodeType="afterEffect">
                                  <p:stCondLst>
                                    <p:cond delay="0"/>
                                  </p:stCondLst>
                                  <p:iterate>
                                    <p:tmAbs val="0"/>
                                  </p:iterate>
                                  <p:childTnLst>
                                    <p:set>
                                      <p:cBhvr>
                                        <p:cTn id="211" fill="hold"/>
                                        <p:tgtEl>
                                          <p:spTgt spid="116">
                                            <p:txEl>
                                              <p:pRg st="4" end="4"/>
                                            </p:txEl>
                                          </p:spTgt>
                                        </p:tgtEl>
                                        <p:attrNameLst>
                                          <p:attrName>style.visibility</p:attrName>
                                        </p:attrNameLst>
                                      </p:cBhvr>
                                      <p:to>
                                        <p:strVal val="visible"/>
                                      </p:to>
                                    </p:set>
                                    <p:anim calcmode="lin" valueType="num">
                                      <p:cBhvr>
                                        <p:cTn id="212" dur="1000" fill="hold"/>
                                        <p:tgtEl>
                                          <p:spTgt spid="116">
                                            <p:txEl>
                                              <p:pRg st="4" end="4"/>
                                            </p:txEl>
                                          </p:spTgt>
                                        </p:tgtEl>
                                        <p:attrNameLst>
                                          <p:attrName>ppt_x</p:attrName>
                                        </p:attrNameLst>
                                      </p:cBhvr>
                                      <p:tavLst>
                                        <p:tav tm="0">
                                          <p:val>
                                            <p:strVal val="0-#ppt_w/2"/>
                                          </p:val>
                                        </p:tav>
                                        <p:tav tm="100000">
                                          <p:val>
                                            <p:strVal val="#ppt_x"/>
                                          </p:val>
                                        </p:tav>
                                      </p:tavLst>
                                    </p:anim>
                                    <p:anim calcmode="lin" valueType="num">
                                      <p:cBhvr>
                                        <p:cTn id="213" dur="1000" fill="hold"/>
                                        <p:tgtEl>
                                          <p:spTgt spid="116">
                                            <p:txEl>
                                              <p:pRg st="4" end="4"/>
                                            </p:txEl>
                                          </p:spTgt>
                                        </p:tgtEl>
                                        <p:attrNameLst>
                                          <p:attrName>ppt_y</p:attrName>
                                        </p:attrNameLst>
                                      </p:cBhvr>
                                      <p:tavLst>
                                        <p:tav tm="0">
                                          <p:val>
                                            <p:strVal val="#ppt_y"/>
                                          </p:val>
                                        </p:tav>
                                        <p:tav tm="100000">
                                          <p:val>
                                            <p:strVal val="#ppt_y"/>
                                          </p:val>
                                        </p:tav>
                                      </p:tavLst>
                                    </p:anim>
                                  </p:childTnLst>
                                </p:cTn>
                              </p:par>
                            </p:childTnLst>
                          </p:cTn>
                        </p:par>
                        <p:par>
                          <p:cTn id="214" fill="hold">
                            <p:stCondLst>
                              <p:cond delay="6500"/>
                            </p:stCondLst>
                            <p:childTnLst>
                              <p:par>
                                <p:cTn id="215" presetID="2" presetClass="entr" presetSubtype="8" fill="hold" grpId="12" nodeType="afterEffect">
                                  <p:stCondLst>
                                    <p:cond delay="0"/>
                                  </p:stCondLst>
                                  <p:iterate>
                                    <p:tmAbs val="0"/>
                                  </p:iterate>
                                  <p:childTnLst>
                                    <p:set>
                                      <p:cBhvr>
                                        <p:cTn id="216" fill="hold"/>
                                        <p:tgtEl>
                                          <p:spTgt spid="116">
                                            <p:txEl>
                                              <p:pRg st="5" end="5"/>
                                            </p:txEl>
                                          </p:spTgt>
                                        </p:tgtEl>
                                        <p:attrNameLst>
                                          <p:attrName>style.visibility</p:attrName>
                                        </p:attrNameLst>
                                      </p:cBhvr>
                                      <p:to>
                                        <p:strVal val="visible"/>
                                      </p:to>
                                    </p:set>
                                    <p:anim calcmode="lin" valueType="num">
                                      <p:cBhvr>
                                        <p:cTn id="217" dur="1000" fill="hold"/>
                                        <p:tgtEl>
                                          <p:spTgt spid="116">
                                            <p:txEl>
                                              <p:pRg st="5" end="5"/>
                                            </p:txEl>
                                          </p:spTgt>
                                        </p:tgtEl>
                                        <p:attrNameLst>
                                          <p:attrName>ppt_x</p:attrName>
                                        </p:attrNameLst>
                                      </p:cBhvr>
                                      <p:tavLst>
                                        <p:tav tm="0">
                                          <p:val>
                                            <p:strVal val="0-#ppt_w/2"/>
                                          </p:val>
                                        </p:tav>
                                        <p:tav tm="100000">
                                          <p:val>
                                            <p:strVal val="#ppt_x"/>
                                          </p:val>
                                        </p:tav>
                                      </p:tavLst>
                                    </p:anim>
                                    <p:anim calcmode="lin" valueType="num">
                                      <p:cBhvr>
                                        <p:cTn id="218" dur="1000" fill="hold"/>
                                        <p:tgtEl>
                                          <p:spTgt spid="116">
                                            <p:txEl>
                                              <p:pRg st="5" end="5"/>
                                            </p:txEl>
                                          </p:spTgt>
                                        </p:tgtEl>
                                        <p:attrNameLst>
                                          <p:attrName>ppt_y</p:attrName>
                                        </p:attrNameLst>
                                      </p:cBhvr>
                                      <p:tavLst>
                                        <p:tav tm="0">
                                          <p:val>
                                            <p:strVal val="#ppt_y"/>
                                          </p:val>
                                        </p:tav>
                                        <p:tav tm="100000">
                                          <p:val>
                                            <p:strVal val="#ppt_y"/>
                                          </p:val>
                                        </p:tav>
                                      </p:tavLst>
                                    </p:anim>
                                  </p:childTnLst>
                                </p:cTn>
                              </p:par>
                            </p:childTnLst>
                          </p:cTn>
                        </p:par>
                        <p:par>
                          <p:cTn id="219" fill="hold">
                            <p:stCondLst>
                              <p:cond delay="7500"/>
                            </p:stCondLst>
                            <p:childTnLst>
                              <p:par>
                                <p:cTn id="220" presetID="2" presetClass="entr" presetSubtype="8" fill="hold" grpId="13" nodeType="afterEffect">
                                  <p:stCondLst>
                                    <p:cond delay="0"/>
                                  </p:stCondLst>
                                  <p:iterate>
                                    <p:tmAbs val="0"/>
                                  </p:iterate>
                                  <p:childTnLst>
                                    <p:set>
                                      <p:cBhvr>
                                        <p:cTn id="221" fill="hold"/>
                                        <p:tgtEl>
                                          <p:spTgt spid="117">
                                            <p:bg/>
                                          </p:spTgt>
                                        </p:tgtEl>
                                        <p:attrNameLst>
                                          <p:attrName>style.visibility</p:attrName>
                                        </p:attrNameLst>
                                      </p:cBhvr>
                                      <p:to>
                                        <p:strVal val="visible"/>
                                      </p:to>
                                    </p:set>
                                    <p:anim calcmode="lin" valueType="num">
                                      <p:cBhvr>
                                        <p:cTn id="222" dur="1000" fill="hold"/>
                                        <p:tgtEl>
                                          <p:spTgt spid="117">
                                            <p:bg/>
                                          </p:spTgt>
                                        </p:tgtEl>
                                        <p:attrNameLst>
                                          <p:attrName>ppt_x</p:attrName>
                                        </p:attrNameLst>
                                      </p:cBhvr>
                                      <p:tavLst>
                                        <p:tav tm="0">
                                          <p:val>
                                            <p:strVal val="0-#ppt_w/2"/>
                                          </p:val>
                                        </p:tav>
                                        <p:tav tm="100000">
                                          <p:val>
                                            <p:strVal val="#ppt_x"/>
                                          </p:val>
                                        </p:tav>
                                      </p:tavLst>
                                    </p:anim>
                                    <p:anim calcmode="lin" valueType="num">
                                      <p:cBhvr>
                                        <p:cTn id="223" dur="1000" fill="hold"/>
                                        <p:tgtEl>
                                          <p:spTgt spid="117">
                                            <p:bg/>
                                          </p:spTgt>
                                        </p:tgtEl>
                                        <p:attrNameLst>
                                          <p:attrName>ppt_y</p:attrName>
                                        </p:attrNameLst>
                                      </p:cBhvr>
                                      <p:tavLst>
                                        <p:tav tm="0">
                                          <p:val>
                                            <p:strVal val="#ppt_y"/>
                                          </p:val>
                                        </p:tav>
                                        <p:tav tm="100000">
                                          <p:val>
                                            <p:strVal val="#ppt_y"/>
                                          </p:val>
                                        </p:tav>
                                      </p:tavLst>
                                    </p:anim>
                                  </p:childTnLst>
                                </p:cTn>
                              </p:par>
                              <p:par>
                                <p:cTn id="224" presetID="2" presetClass="entr" presetSubtype="8" fill="hold" grpId="13">
                                  <p:stCondLst>
                                    <p:cond delay="0"/>
                                  </p:stCondLst>
                                  <p:iterate>
                                    <p:tmAbs val="0"/>
                                  </p:iterate>
                                  <p:childTnLst>
                                    <p:set>
                                      <p:cBhvr>
                                        <p:cTn id="225" fill="hold"/>
                                        <p:tgtEl>
                                          <p:spTgt spid="117">
                                            <p:txEl>
                                              <p:pRg st="0" end="0"/>
                                            </p:txEl>
                                          </p:spTgt>
                                        </p:tgtEl>
                                        <p:attrNameLst>
                                          <p:attrName>style.visibility</p:attrName>
                                        </p:attrNameLst>
                                      </p:cBhvr>
                                      <p:to>
                                        <p:strVal val="visible"/>
                                      </p:to>
                                    </p:set>
                                    <p:anim calcmode="lin" valueType="num">
                                      <p:cBhvr>
                                        <p:cTn id="226" dur="1000" fill="hold"/>
                                        <p:tgtEl>
                                          <p:spTgt spid="117">
                                            <p:txEl>
                                              <p:pRg st="0" end="0"/>
                                            </p:txEl>
                                          </p:spTgt>
                                        </p:tgtEl>
                                        <p:attrNameLst>
                                          <p:attrName>ppt_x</p:attrName>
                                        </p:attrNameLst>
                                      </p:cBhvr>
                                      <p:tavLst>
                                        <p:tav tm="0">
                                          <p:val>
                                            <p:strVal val="0-#ppt_w/2"/>
                                          </p:val>
                                        </p:tav>
                                        <p:tav tm="100000">
                                          <p:val>
                                            <p:strVal val="#ppt_x"/>
                                          </p:val>
                                        </p:tav>
                                      </p:tavLst>
                                    </p:anim>
                                    <p:anim calcmode="lin" valueType="num">
                                      <p:cBhvr>
                                        <p:cTn id="227" dur="1000" fill="hold"/>
                                        <p:tgtEl>
                                          <p:spTgt spid="117">
                                            <p:txEl>
                                              <p:pRg st="0" end="0"/>
                                            </p:txEl>
                                          </p:spTgt>
                                        </p:tgtEl>
                                        <p:attrNameLst>
                                          <p:attrName>ppt_y</p:attrName>
                                        </p:attrNameLst>
                                      </p:cBhvr>
                                      <p:tavLst>
                                        <p:tav tm="0">
                                          <p:val>
                                            <p:strVal val="#ppt_y"/>
                                          </p:val>
                                        </p:tav>
                                        <p:tav tm="100000">
                                          <p:val>
                                            <p:strVal val="#ppt_y"/>
                                          </p:val>
                                        </p:tav>
                                      </p:tavLst>
                                    </p:anim>
                                  </p:childTnLst>
                                </p:cTn>
                              </p:par>
                            </p:childTnLst>
                          </p:cTn>
                        </p:par>
                        <p:par>
                          <p:cTn id="228" fill="hold">
                            <p:stCondLst>
                              <p:cond delay="8500"/>
                            </p:stCondLst>
                            <p:childTnLst>
                              <p:par>
                                <p:cTn id="229" presetID="2" presetClass="entr" presetSubtype="8" fill="hold" grpId="13" nodeType="afterEffect">
                                  <p:stCondLst>
                                    <p:cond delay="0"/>
                                  </p:stCondLst>
                                  <p:iterate>
                                    <p:tmAbs val="0"/>
                                  </p:iterate>
                                  <p:childTnLst>
                                    <p:set>
                                      <p:cBhvr>
                                        <p:cTn id="230" fill="hold"/>
                                        <p:tgtEl>
                                          <p:spTgt spid="117">
                                            <p:txEl>
                                              <p:pRg st="1" end="1"/>
                                            </p:txEl>
                                          </p:spTgt>
                                        </p:tgtEl>
                                        <p:attrNameLst>
                                          <p:attrName>style.visibility</p:attrName>
                                        </p:attrNameLst>
                                      </p:cBhvr>
                                      <p:to>
                                        <p:strVal val="visible"/>
                                      </p:to>
                                    </p:set>
                                    <p:anim calcmode="lin" valueType="num">
                                      <p:cBhvr>
                                        <p:cTn id="231" dur="1000" fill="hold"/>
                                        <p:tgtEl>
                                          <p:spTgt spid="117">
                                            <p:txEl>
                                              <p:pRg st="1" end="1"/>
                                            </p:txEl>
                                          </p:spTgt>
                                        </p:tgtEl>
                                        <p:attrNameLst>
                                          <p:attrName>ppt_x</p:attrName>
                                        </p:attrNameLst>
                                      </p:cBhvr>
                                      <p:tavLst>
                                        <p:tav tm="0">
                                          <p:val>
                                            <p:strVal val="0-#ppt_w/2"/>
                                          </p:val>
                                        </p:tav>
                                        <p:tav tm="100000">
                                          <p:val>
                                            <p:strVal val="#ppt_x"/>
                                          </p:val>
                                        </p:tav>
                                      </p:tavLst>
                                    </p:anim>
                                    <p:anim calcmode="lin" valueType="num">
                                      <p:cBhvr>
                                        <p:cTn id="232" dur="1000" fill="hold"/>
                                        <p:tgtEl>
                                          <p:spTgt spid="117">
                                            <p:txEl>
                                              <p:pRg st="1" end="1"/>
                                            </p:txEl>
                                          </p:spTgt>
                                        </p:tgtEl>
                                        <p:attrNameLst>
                                          <p:attrName>ppt_y</p:attrName>
                                        </p:attrNameLst>
                                      </p:cBhvr>
                                      <p:tavLst>
                                        <p:tav tm="0">
                                          <p:val>
                                            <p:strVal val="#ppt_y"/>
                                          </p:val>
                                        </p:tav>
                                        <p:tav tm="100000">
                                          <p:val>
                                            <p:strVal val="#ppt_y"/>
                                          </p:val>
                                        </p:tav>
                                      </p:tavLst>
                                    </p:anim>
                                  </p:childTnLst>
                                </p:cTn>
                              </p:par>
                            </p:childTnLst>
                          </p:cTn>
                        </p:par>
                        <p:par>
                          <p:cTn id="233" fill="hold">
                            <p:stCondLst>
                              <p:cond delay="9500"/>
                            </p:stCondLst>
                            <p:childTnLst>
                              <p:par>
                                <p:cTn id="234" presetID="2" presetClass="entr" presetSubtype="8" fill="hold" grpId="13" nodeType="afterEffect">
                                  <p:stCondLst>
                                    <p:cond delay="0"/>
                                  </p:stCondLst>
                                  <p:iterate>
                                    <p:tmAbs val="0"/>
                                  </p:iterate>
                                  <p:childTnLst>
                                    <p:set>
                                      <p:cBhvr>
                                        <p:cTn id="235" fill="hold"/>
                                        <p:tgtEl>
                                          <p:spTgt spid="117">
                                            <p:txEl>
                                              <p:pRg st="2" end="2"/>
                                            </p:txEl>
                                          </p:spTgt>
                                        </p:tgtEl>
                                        <p:attrNameLst>
                                          <p:attrName>style.visibility</p:attrName>
                                        </p:attrNameLst>
                                      </p:cBhvr>
                                      <p:to>
                                        <p:strVal val="visible"/>
                                      </p:to>
                                    </p:set>
                                    <p:anim calcmode="lin" valueType="num">
                                      <p:cBhvr>
                                        <p:cTn id="236" dur="1000" fill="hold"/>
                                        <p:tgtEl>
                                          <p:spTgt spid="117">
                                            <p:txEl>
                                              <p:pRg st="2" end="2"/>
                                            </p:txEl>
                                          </p:spTgt>
                                        </p:tgtEl>
                                        <p:attrNameLst>
                                          <p:attrName>ppt_x</p:attrName>
                                        </p:attrNameLst>
                                      </p:cBhvr>
                                      <p:tavLst>
                                        <p:tav tm="0">
                                          <p:val>
                                            <p:strVal val="0-#ppt_w/2"/>
                                          </p:val>
                                        </p:tav>
                                        <p:tav tm="100000">
                                          <p:val>
                                            <p:strVal val="#ppt_x"/>
                                          </p:val>
                                        </p:tav>
                                      </p:tavLst>
                                    </p:anim>
                                    <p:anim calcmode="lin" valueType="num">
                                      <p:cBhvr>
                                        <p:cTn id="237" dur="1000" fill="hold"/>
                                        <p:tgtEl>
                                          <p:spTgt spid="117">
                                            <p:txEl>
                                              <p:pRg st="2" end="2"/>
                                            </p:txEl>
                                          </p:spTgt>
                                        </p:tgtEl>
                                        <p:attrNameLst>
                                          <p:attrName>ppt_y</p:attrName>
                                        </p:attrNameLst>
                                      </p:cBhvr>
                                      <p:tavLst>
                                        <p:tav tm="0">
                                          <p:val>
                                            <p:strVal val="#ppt_y"/>
                                          </p:val>
                                        </p:tav>
                                        <p:tav tm="100000">
                                          <p:val>
                                            <p:strVal val="#ppt_y"/>
                                          </p:val>
                                        </p:tav>
                                      </p:tavLst>
                                    </p:anim>
                                  </p:childTnLst>
                                </p:cTn>
                              </p:par>
                            </p:childTnLst>
                          </p:cTn>
                        </p:par>
                        <p:par>
                          <p:cTn id="238" fill="hold">
                            <p:stCondLst>
                              <p:cond delay="10500"/>
                            </p:stCondLst>
                            <p:childTnLst>
                              <p:par>
                                <p:cTn id="239" presetID="2" presetClass="entr" presetSubtype="8" fill="hold" grpId="13" nodeType="afterEffect">
                                  <p:stCondLst>
                                    <p:cond delay="0"/>
                                  </p:stCondLst>
                                  <p:iterate>
                                    <p:tmAbs val="0"/>
                                  </p:iterate>
                                  <p:childTnLst>
                                    <p:set>
                                      <p:cBhvr>
                                        <p:cTn id="240" fill="hold"/>
                                        <p:tgtEl>
                                          <p:spTgt spid="117">
                                            <p:txEl>
                                              <p:pRg st="3" end="3"/>
                                            </p:txEl>
                                          </p:spTgt>
                                        </p:tgtEl>
                                        <p:attrNameLst>
                                          <p:attrName>style.visibility</p:attrName>
                                        </p:attrNameLst>
                                      </p:cBhvr>
                                      <p:to>
                                        <p:strVal val="visible"/>
                                      </p:to>
                                    </p:set>
                                    <p:anim calcmode="lin" valueType="num">
                                      <p:cBhvr>
                                        <p:cTn id="241" dur="1000" fill="hold"/>
                                        <p:tgtEl>
                                          <p:spTgt spid="117">
                                            <p:txEl>
                                              <p:pRg st="3" end="3"/>
                                            </p:txEl>
                                          </p:spTgt>
                                        </p:tgtEl>
                                        <p:attrNameLst>
                                          <p:attrName>ppt_x</p:attrName>
                                        </p:attrNameLst>
                                      </p:cBhvr>
                                      <p:tavLst>
                                        <p:tav tm="0">
                                          <p:val>
                                            <p:strVal val="0-#ppt_w/2"/>
                                          </p:val>
                                        </p:tav>
                                        <p:tav tm="100000">
                                          <p:val>
                                            <p:strVal val="#ppt_x"/>
                                          </p:val>
                                        </p:tav>
                                      </p:tavLst>
                                    </p:anim>
                                    <p:anim calcmode="lin" valueType="num">
                                      <p:cBhvr>
                                        <p:cTn id="242" dur="1000" fill="hold"/>
                                        <p:tgtEl>
                                          <p:spTgt spid="117">
                                            <p:txEl>
                                              <p:pRg st="3" end="3"/>
                                            </p:txEl>
                                          </p:spTgt>
                                        </p:tgtEl>
                                        <p:attrNameLst>
                                          <p:attrName>ppt_y</p:attrName>
                                        </p:attrNameLst>
                                      </p:cBhvr>
                                      <p:tavLst>
                                        <p:tav tm="0">
                                          <p:val>
                                            <p:strVal val="#ppt_y"/>
                                          </p:val>
                                        </p:tav>
                                        <p:tav tm="100000">
                                          <p:val>
                                            <p:strVal val="#ppt_y"/>
                                          </p:val>
                                        </p:tav>
                                      </p:tavLst>
                                    </p:anim>
                                  </p:childTnLst>
                                </p:cTn>
                              </p:par>
                            </p:childTnLst>
                          </p:cTn>
                        </p:par>
                        <p:par>
                          <p:cTn id="243" fill="hold">
                            <p:stCondLst>
                              <p:cond delay="11500"/>
                            </p:stCondLst>
                            <p:childTnLst>
                              <p:par>
                                <p:cTn id="244" presetID="2" presetClass="entr" presetSubtype="8" fill="hold" grpId="13" nodeType="afterEffect">
                                  <p:stCondLst>
                                    <p:cond delay="0"/>
                                  </p:stCondLst>
                                  <p:iterate>
                                    <p:tmAbs val="0"/>
                                  </p:iterate>
                                  <p:childTnLst>
                                    <p:set>
                                      <p:cBhvr>
                                        <p:cTn id="245" fill="hold"/>
                                        <p:tgtEl>
                                          <p:spTgt spid="117">
                                            <p:txEl>
                                              <p:pRg st="4" end="4"/>
                                            </p:txEl>
                                          </p:spTgt>
                                        </p:tgtEl>
                                        <p:attrNameLst>
                                          <p:attrName>style.visibility</p:attrName>
                                        </p:attrNameLst>
                                      </p:cBhvr>
                                      <p:to>
                                        <p:strVal val="visible"/>
                                      </p:to>
                                    </p:set>
                                    <p:anim calcmode="lin" valueType="num">
                                      <p:cBhvr>
                                        <p:cTn id="246" dur="1000" fill="hold"/>
                                        <p:tgtEl>
                                          <p:spTgt spid="117">
                                            <p:txEl>
                                              <p:pRg st="4" end="4"/>
                                            </p:txEl>
                                          </p:spTgt>
                                        </p:tgtEl>
                                        <p:attrNameLst>
                                          <p:attrName>ppt_x</p:attrName>
                                        </p:attrNameLst>
                                      </p:cBhvr>
                                      <p:tavLst>
                                        <p:tav tm="0">
                                          <p:val>
                                            <p:strVal val="0-#ppt_w/2"/>
                                          </p:val>
                                        </p:tav>
                                        <p:tav tm="100000">
                                          <p:val>
                                            <p:strVal val="#ppt_x"/>
                                          </p:val>
                                        </p:tav>
                                      </p:tavLst>
                                    </p:anim>
                                    <p:anim calcmode="lin" valueType="num">
                                      <p:cBhvr>
                                        <p:cTn id="247" dur="1000" fill="hold"/>
                                        <p:tgtEl>
                                          <p:spTgt spid="117">
                                            <p:txEl>
                                              <p:pRg st="4" end="4"/>
                                            </p:txEl>
                                          </p:spTgt>
                                        </p:tgtEl>
                                        <p:attrNameLst>
                                          <p:attrName>ppt_y</p:attrName>
                                        </p:attrNameLst>
                                      </p:cBhvr>
                                      <p:tavLst>
                                        <p:tav tm="0">
                                          <p:val>
                                            <p:strVal val="#ppt_y"/>
                                          </p:val>
                                        </p:tav>
                                        <p:tav tm="100000">
                                          <p:val>
                                            <p:strVal val="#ppt_y"/>
                                          </p:val>
                                        </p:tav>
                                      </p:tavLst>
                                    </p:anim>
                                  </p:childTnLst>
                                </p:cTn>
                              </p:par>
                            </p:childTnLst>
                          </p:cTn>
                        </p:par>
                        <p:par>
                          <p:cTn id="248" fill="hold">
                            <p:stCondLst>
                              <p:cond delay="12500"/>
                            </p:stCondLst>
                            <p:childTnLst>
                              <p:par>
                                <p:cTn id="249" presetID="22" presetClass="entr" presetSubtype="2" fill="hold" grpId="14" nodeType="afterEffect">
                                  <p:stCondLst>
                                    <p:cond delay="0"/>
                                  </p:stCondLst>
                                  <p:iterate>
                                    <p:tmAbs val="0"/>
                                  </p:iterate>
                                  <p:childTnLst>
                                    <p:set>
                                      <p:cBhvr>
                                        <p:cTn id="250" fill="hold"/>
                                        <p:tgtEl>
                                          <p:spTgt spid="118"/>
                                        </p:tgtEl>
                                        <p:attrNameLst>
                                          <p:attrName>style.visibility</p:attrName>
                                        </p:attrNameLst>
                                      </p:cBhvr>
                                      <p:to>
                                        <p:strVal val="visible"/>
                                      </p:to>
                                    </p:set>
                                    <p:animEffect transition="in" filter="wipe(right)">
                                      <p:cBhvr>
                                        <p:cTn id="251" dur="500"/>
                                        <p:tgtEl>
                                          <p:spTgt spid="118"/>
                                        </p:tgtEl>
                                      </p:cBhvr>
                                    </p:animEffect>
                                  </p:childTnLst>
                                </p:cTn>
                              </p:par>
                            </p:childTnLst>
                          </p:cTn>
                        </p:par>
                        <p:par>
                          <p:cTn id="252" fill="hold">
                            <p:stCondLst>
                              <p:cond delay="13000"/>
                            </p:stCondLst>
                            <p:childTnLst>
                              <p:par>
                                <p:cTn id="253" presetID="22" presetClass="entr" presetSubtype="8" fill="hold" grpId="15" nodeType="afterEffect">
                                  <p:stCondLst>
                                    <p:cond delay="0"/>
                                  </p:stCondLst>
                                  <p:iterate>
                                    <p:tmAbs val="0"/>
                                  </p:iterate>
                                  <p:childTnLst>
                                    <p:set>
                                      <p:cBhvr>
                                        <p:cTn id="254" fill="hold"/>
                                        <p:tgtEl>
                                          <p:spTgt spid="119"/>
                                        </p:tgtEl>
                                        <p:attrNameLst>
                                          <p:attrName>style.visibility</p:attrName>
                                        </p:attrNameLst>
                                      </p:cBhvr>
                                      <p:to>
                                        <p:strVal val="visible"/>
                                      </p:to>
                                    </p:set>
                                    <p:animEffect transition="in" filter="wipe(left)">
                                      <p:cBhvr>
                                        <p:cTn id="255" dur="500"/>
                                        <p:tgtEl>
                                          <p:spTgt spid="119"/>
                                        </p:tgtEl>
                                      </p:cBhvr>
                                    </p:animEffect>
                                  </p:childTnLst>
                                </p:cTn>
                              </p:par>
                            </p:childTnLst>
                          </p:cTn>
                        </p:par>
                        <p:par>
                          <p:cTn id="256" fill="hold">
                            <p:stCondLst>
                              <p:cond delay="13500"/>
                            </p:stCondLst>
                            <p:childTnLst>
                              <p:par>
                                <p:cTn id="257" presetID="22" presetClass="entr" presetSubtype="1" fill="hold" grpId="16" nodeType="afterEffect">
                                  <p:stCondLst>
                                    <p:cond delay="0"/>
                                  </p:stCondLst>
                                  <p:iterate>
                                    <p:tmAbs val="0"/>
                                  </p:iterate>
                                  <p:childTnLst>
                                    <p:set>
                                      <p:cBhvr>
                                        <p:cTn id="258" fill="hold"/>
                                        <p:tgtEl>
                                          <p:spTgt spid="120"/>
                                        </p:tgtEl>
                                        <p:attrNameLst>
                                          <p:attrName>style.visibility</p:attrName>
                                        </p:attrNameLst>
                                      </p:cBhvr>
                                      <p:to>
                                        <p:strVal val="visible"/>
                                      </p:to>
                                    </p:set>
                                    <p:animEffect transition="in" filter="wipe(up)">
                                      <p:cBhvr>
                                        <p:cTn id="259" dur="500"/>
                                        <p:tgtEl>
                                          <p:spTgt spid="120"/>
                                        </p:tgtEl>
                                      </p:cBhvr>
                                    </p:animEffect>
                                  </p:childTnLst>
                                </p:cTn>
                              </p:par>
                            </p:childTnLst>
                          </p:cTn>
                        </p:par>
                        <p:par>
                          <p:cTn id="260" fill="hold">
                            <p:stCondLst>
                              <p:cond delay="14000"/>
                            </p:stCondLst>
                            <p:childTnLst>
                              <p:par>
                                <p:cTn id="261" presetID="2" presetClass="entr" presetSubtype="8" fill="hold" grpId="17" nodeType="afterEffect">
                                  <p:stCondLst>
                                    <p:cond delay="0"/>
                                  </p:stCondLst>
                                  <p:iterate>
                                    <p:tmAbs val="0"/>
                                  </p:iterate>
                                  <p:childTnLst>
                                    <p:set>
                                      <p:cBhvr>
                                        <p:cTn id="262" fill="hold"/>
                                        <p:tgtEl>
                                          <p:spTgt spid="121"/>
                                        </p:tgtEl>
                                        <p:attrNameLst>
                                          <p:attrName>style.visibility</p:attrName>
                                        </p:attrNameLst>
                                      </p:cBhvr>
                                      <p:to>
                                        <p:strVal val="visible"/>
                                      </p:to>
                                    </p:set>
                                    <p:anim calcmode="lin" valueType="num">
                                      <p:cBhvr>
                                        <p:cTn id="263" dur="500" fill="hold"/>
                                        <p:tgtEl>
                                          <p:spTgt spid="121"/>
                                        </p:tgtEl>
                                        <p:attrNameLst>
                                          <p:attrName>ppt_x</p:attrName>
                                        </p:attrNameLst>
                                      </p:cBhvr>
                                      <p:tavLst>
                                        <p:tav tm="0">
                                          <p:val>
                                            <p:strVal val="0-#ppt_w/2"/>
                                          </p:val>
                                        </p:tav>
                                        <p:tav tm="100000">
                                          <p:val>
                                            <p:strVal val="#ppt_x"/>
                                          </p:val>
                                        </p:tav>
                                      </p:tavLst>
                                    </p:anim>
                                    <p:anim calcmode="lin" valueType="num">
                                      <p:cBhvr>
                                        <p:cTn id="264" dur="500" fill="hold"/>
                                        <p:tgtEl>
                                          <p:spTgt spid="121"/>
                                        </p:tgtEl>
                                        <p:attrNameLst>
                                          <p:attrName>ppt_y</p:attrName>
                                        </p:attrNameLst>
                                      </p:cBhvr>
                                      <p:tavLst>
                                        <p:tav tm="0">
                                          <p:val>
                                            <p:strVal val="#ppt_y"/>
                                          </p:val>
                                        </p:tav>
                                        <p:tav tm="100000">
                                          <p:val>
                                            <p:strVal val="#ppt_y"/>
                                          </p:val>
                                        </p:tav>
                                      </p:tavLst>
                                    </p:anim>
                                  </p:childTnLst>
                                </p:cTn>
                              </p:par>
                            </p:childTnLst>
                          </p:cTn>
                        </p:par>
                      </p:childTnLst>
                    </p:cTn>
                  </p:par>
                  <p:par>
                    <p:cTn id="265" fill="hold">
                      <p:stCondLst>
                        <p:cond delay="indefinite"/>
                      </p:stCondLst>
                      <p:childTnLst>
                        <p:par>
                          <p:cTn id="266" fill="hold">
                            <p:stCondLst>
                              <p:cond delay="0"/>
                            </p:stCondLst>
                            <p:childTnLst>
                              <p:par>
                                <p:cTn id="267" presetID="2" presetClass="entr" presetSubtype="8" fill="hold" grpId="18" nodeType="clickEffect">
                                  <p:stCondLst>
                                    <p:cond delay="0"/>
                                  </p:stCondLst>
                                  <p:iterate>
                                    <p:tmAbs val="0"/>
                                  </p:iterate>
                                  <p:childTnLst>
                                    <p:set>
                                      <p:cBhvr>
                                        <p:cTn id="268" fill="hold"/>
                                        <p:tgtEl>
                                          <p:spTgt spid="114">
                                            <p:bg/>
                                          </p:spTgt>
                                        </p:tgtEl>
                                        <p:attrNameLst>
                                          <p:attrName>style.visibility</p:attrName>
                                        </p:attrNameLst>
                                      </p:cBhvr>
                                      <p:to>
                                        <p:strVal val="visible"/>
                                      </p:to>
                                    </p:set>
                                    <p:anim calcmode="lin" valueType="num">
                                      <p:cBhvr>
                                        <p:cTn id="269" dur="500" fill="hold"/>
                                        <p:tgtEl>
                                          <p:spTgt spid="114">
                                            <p:bg/>
                                          </p:spTgt>
                                        </p:tgtEl>
                                        <p:attrNameLst>
                                          <p:attrName>ppt_x</p:attrName>
                                        </p:attrNameLst>
                                      </p:cBhvr>
                                      <p:tavLst>
                                        <p:tav tm="0">
                                          <p:val>
                                            <p:strVal val="0-#ppt_w/2"/>
                                          </p:val>
                                        </p:tav>
                                        <p:tav tm="100000">
                                          <p:val>
                                            <p:strVal val="#ppt_x"/>
                                          </p:val>
                                        </p:tav>
                                      </p:tavLst>
                                    </p:anim>
                                    <p:anim calcmode="lin" valueType="num">
                                      <p:cBhvr>
                                        <p:cTn id="270" dur="500" fill="hold"/>
                                        <p:tgtEl>
                                          <p:spTgt spid="114">
                                            <p:bg/>
                                          </p:spTgt>
                                        </p:tgtEl>
                                        <p:attrNameLst>
                                          <p:attrName>ppt_y</p:attrName>
                                        </p:attrNameLst>
                                      </p:cBhvr>
                                      <p:tavLst>
                                        <p:tav tm="0">
                                          <p:val>
                                            <p:strVal val="#ppt_y"/>
                                          </p:val>
                                        </p:tav>
                                        <p:tav tm="100000">
                                          <p:val>
                                            <p:strVal val="#ppt_y"/>
                                          </p:val>
                                        </p:tav>
                                      </p:tavLst>
                                    </p:anim>
                                  </p:childTnLst>
                                </p:cTn>
                              </p:par>
                              <p:par>
                                <p:cTn id="271" presetID="2" presetClass="entr" presetSubtype="8" fill="hold" grpId="18">
                                  <p:stCondLst>
                                    <p:cond delay="0"/>
                                  </p:stCondLst>
                                  <p:iterate>
                                    <p:tmAbs val="0"/>
                                  </p:iterate>
                                  <p:childTnLst>
                                    <p:set>
                                      <p:cBhvr>
                                        <p:cTn id="272" fill="hold"/>
                                        <p:tgtEl>
                                          <p:spTgt spid="114">
                                            <p:txEl>
                                              <p:pRg st="0" end="0"/>
                                            </p:txEl>
                                          </p:spTgt>
                                        </p:tgtEl>
                                        <p:attrNameLst>
                                          <p:attrName>style.visibility</p:attrName>
                                        </p:attrNameLst>
                                      </p:cBhvr>
                                      <p:to>
                                        <p:strVal val="visible"/>
                                      </p:to>
                                    </p:set>
                                    <p:anim calcmode="lin" valueType="num">
                                      <p:cBhvr>
                                        <p:cTn id="273" dur="500" fill="hold"/>
                                        <p:tgtEl>
                                          <p:spTgt spid="114">
                                            <p:txEl>
                                              <p:pRg st="0" end="0"/>
                                            </p:txEl>
                                          </p:spTgt>
                                        </p:tgtEl>
                                        <p:attrNameLst>
                                          <p:attrName>ppt_x</p:attrName>
                                        </p:attrNameLst>
                                      </p:cBhvr>
                                      <p:tavLst>
                                        <p:tav tm="0">
                                          <p:val>
                                            <p:strVal val="0-#ppt_w/2"/>
                                          </p:val>
                                        </p:tav>
                                        <p:tav tm="100000">
                                          <p:val>
                                            <p:strVal val="#ppt_x"/>
                                          </p:val>
                                        </p:tav>
                                      </p:tavLst>
                                    </p:anim>
                                    <p:anim calcmode="lin" valueType="num">
                                      <p:cBhvr>
                                        <p:cTn id="274" dur="500" fill="hold"/>
                                        <p:tgtEl>
                                          <p:spTgt spid="1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5" fill="hold">
                      <p:stCondLst>
                        <p:cond delay="indefinite"/>
                      </p:stCondLst>
                      <p:childTnLst>
                        <p:par>
                          <p:cTn id="276" fill="hold">
                            <p:stCondLst>
                              <p:cond delay="0"/>
                            </p:stCondLst>
                            <p:childTnLst>
                              <p:par>
                                <p:cTn id="277" presetID="2" presetClass="entr" presetSubtype="8" fill="hold" grpId="18" nodeType="clickEffect">
                                  <p:stCondLst>
                                    <p:cond delay="0"/>
                                  </p:stCondLst>
                                  <p:iterate>
                                    <p:tmAbs val="0"/>
                                  </p:iterate>
                                  <p:childTnLst>
                                    <p:set>
                                      <p:cBhvr>
                                        <p:cTn id="278" fill="hold"/>
                                        <p:tgtEl>
                                          <p:spTgt spid="114">
                                            <p:txEl>
                                              <p:pRg st="1" end="1"/>
                                            </p:txEl>
                                          </p:spTgt>
                                        </p:tgtEl>
                                        <p:attrNameLst>
                                          <p:attrName>style.visibility</p:attrName>
                                        </p:attrNameLst>
                                      </p:cBhvr>
                                      <p:to>
                                        <p:strVal val="visible"/>
                                      </p:to>
                                    </p:set>
                                    <p:anim calcmode="lin" valueType="num">
                                      <p:cBhvr>
                                        <p:cTn id="279" dur="500" fill="hold"/>
                                        <p:tgtEl>
                                          <p:spTgt spid="114">
                                            <p:txEl>
                                              <p:pRg st="1" end="1"/>
                                            </p:txEl>
                                          </p:spTgt>
                                        </p:tgtEl>
                                        <p:attrNameLst>
                                          <p:attrName>ppt_x</p:attrName>
                                        </p:attrNameLst>
                                      </p:cBhvr>
                                      <p:tavLst>
                                        <p:tav tm="0">
                                          <p:val>
                                            <p:strVal val="0-#ppt_w/2"/>
                                          </p:val>
                                        </p:tav>
                                        <p:tav tm="100000">
                                          <p:val>
                                            <p:strVal val="#ppt_x"/>
                                          </p:val>
                                        </p:tav>
                                      </p:tavLst>
                                    </p:anim>
                                    <p:anim calcmode="lin" valueType="num">
                                      <p:cBhvr>
                                        <p:cTn id="280" dur="500" fill="hold"/>
                                        <p:tgtEl>
                                          <p:spTgt spid="114">
                                            <p:txEl>
                                              <p:pRg st="1" end="1"/>
                                            </p:txEl>
                                          </p:spTgt>
                                        </p:tgtEl>
                                        <p:attrNameLst>
                                          <p:attrName>ppt_y</p:attrName>
                                        </p:attrNameLst>
                                      </p:cBhvr>
                                      <p:tavLst>
                                        <p:tav tm="0">
                                          <p:val>
                                            <p:strVal val="#ppt_y"/>
                                          </p:val>
                                        </p:tav>
                                        <p:tav tm="100000">
                                          <p:val>
                                            <p:strVal val="#ppt_y"/>
                                          </p:val>
                                        </p:tav>
                                      </p:tavLst>
                                    </p:anim>
                                  </p:childTnLst>
                                </p:cTn>
                              </p:par>
                            </p:childTnLst>
                          </p:cTn>
                        </p:par>
                        <p:par>
                          <p:cTn id="281" fill="hold">
                            <p:stCondLst>
                              <p:cond delay="500"/>
                            </p:stCondLst>
                            <p:childTnLst>
                              <p:par>
                                <p:cTn id="282" presetID="2" presetClass="entr" presetSubtype="8" fill="hold" grpId="18" nodeType="afterEffect">
                                  <p:stCondLst>
                                    <p:cond delay="0"/>
                                  </p:stCondLst>
                                  <p:iterate>
                                    <p:tmAbs val="0"/>
                                  </p:iterate>
                                  <p:childTnLst>
                                    <p:set>
                                      <p:cBhvr>
                                        <p:cTn id="283" fill="hold"/>
                                        <p:tgtEl>
                                          <p:spTgt spid="114">
                                            <p:txEl>
                                              <p:pRg st="2" end="2"/>
                                            </p:txEl>
                                          </p:spTgt>
                                        </p:tgtEl>
                                        <p:attrNameLst>
                                          <p:attrName>style.visibility</p:attrName>
                                        </p:attrNameLst>
                                      </p:cBhvr>
                                      <p:to>
                                        <p:strVal val="visible"/>
                                      </p:to>
                                    </p:set>
                                    <p:anim calcmode="lin" valueType="num">
                                      <p:cBhvr>
                                        <p:cTn id="284" dur="500" fill="hold"/>
                                        <p:tgtEl>
                                          <p:spTgt spid="114">
                                            <p:txEl>
                                              <p:pRg st="2" end="2"/>
                                            </p:txEl>
                                          </p:spTgt>
                                        </p:tgtEl>
                                        <p:attrNameLst>
                                          <p:attrName>ppt_x</p:attrName>
                                        </p:attrNameLst>
                                      </p:cBhvr>
                                      <p:tavLst>
                                        <p:tav tm="0">
                                          <p:val>
                                            <p:strVal val="0-#ppt_w/2"/>
                                          </p:val>
                                        </p:tav>
                                        <p:tav tm="100000">
                                          <p:val>
                                            <p:strVal val="#ppt_x"/>
                                          </p:val>
                                        </p:tav>
                                      </p:tavLst>
                                    </p:anim>
                                    <p:anim calcmode="lin" valueType="num">
                                      <p:cBhvr>
                                        <p:cTn id="285" dur="500" fill="hold"/>
                                        <p:tgtEl>
                                          <p:spTgt spid="114">
                                            <p:txEl>
                                              <p:pRg st="2" end="2"/>
                                            </p:txEl>
                                          </p:spTgt>
                                        </p:tgtEl>
                                        <p:attrNameLst>
                                          <p:attrName>ppt_y</p:attrName>
                                        </p:attrNameLst>
                                      </p:cBhvr>
                                      <p:tavLst>
                                        <p:tav tm="0">
                                          <p:val>
                                            <p:strVal val="#ppt_y"/>
                                          </p:val>
                                        </p:tav>
                                        <p:tav tm="100000">
                                          <p:val>
                                            <p:strVal val="#ppt_y"/>
                                          </p:val>
                                        </p:tav>
                                      </p:tavLst>
                                    </p:anim>
                                  </p:childTnLst>
                                </p:cTn>
                              </p:par>
                            </p:childTnLst>
                          </p:cTn>
                        </p:par>
                        <p:par>
                          <p:cTn id="286" fill="hold">
                            <p:stCondLst>
                              <p:cond delay="1000"/>
                            </p:stCondLst>
                            <p:childTnLst>
                              <p:par>
                                <p:cTn id="287" presetID="2" presetClass="entr" presetSubtype="8" fill="hold" grpId="18" nodeType="afterEffect">
                                  <p:stCondLst>
                                    <p:cond delay="0"/>
                                  </p:stCondLst>
                                  <p:iterate>
                                    <p:tmAbs val="0"/>
                                  </p:iterate>
                                  <p:childTnLst>
                                    <p:set>
                                      <p:cBhvr>
                                        <p:cTn id="288" fill="hold"/>
                                        <p:tgtEl>
                                          <p:spTgt spid="114">
                                            <p:txEl>
                                              <p:pRg st="3" end="3"/>
                                            </p:txEl>
                                          </p:spTgt>
                                        </p:tgtEl>
                                        <p:attrNameLst>
                                          <p:attrName>style.visibility</p:attrName>
                                        </p:attrNameLst>
                                      </p:cBhvr>
                                      <p:to>
                                        <p:strVal val="visible"/>
                                      </p:to>
                                    </p:set>
                                    <p:anim calcmode="lin" valueType="num">
                                      <p:cBhvr>
                                        <p:cTn id="289" dur="500" fill="hold"/>
                                        <p:tgtEl>
                                          <p:spTgt spid="114">
                                            <p:txEl>
                                              <p:pRg st="3" end="3"/>
                                            </p:txEl>
                                          </p:spTgt>
                                        </p:tgtEl>
                                        <p:attrNameLst>
                                          <p:attrName>ppt_x</p:attrName>
                                        </p:attrNameLst>
                                      </p:cBhvr>
                                      <p:tavLst>
                                        <p:tav tm="0">
                                          <p:val>
                                            <p:strVal val="0-#ppt_w/2"/>
                                          </p:val>
                                        </p:tav>
                                        <p:tav tm="100000">
                                          <p:val>
                                            <p:strVal val="#ppt_x"/>
                                          </p:val>
                                        </p:tav>
                                      </p:tavLst>
                                    </p:anim>
                                    <p:anim calcmode="lin" valueType="num">
                                      <p:cBhvr>
                                        <p:cTn id="290" dur="500" fill="hold"/>
                                        <p:tgtEl>
                                          <p:spTgt spid="114">
                                            <p:txEl>
                                              <p:pRg st="3" end="3"/>
                                            </p:txEl>
                                          </p:spTgt>
                                        </p:tgtEl>
                                        <p:attrNameLst>
                                          <p:attrName>ppt_y</p:attrName>
                                        </p:attrNameLst>
                                      </p:cBhvr>
                                      <p:tavLst>
                                        <p:tav tm="0">
                                          <p:val>
                                            <p:strVal val="#ppt_y"/>
                                          </p:val>
                                        </p:tav>
                                        <p:tav tm="100000">
                                          <p:val>
                                            <p:strVal val="#ppt_y"/>
                                          </p:val>
                                        </p:tav>
                                      </p:tavLst>
                                    </p:anim>
                                  </p:childTnLst>
                                </p:cTn>
                              </p:par>
                            </p:childTnLst>
                          </p:cTn>
                        </p:par>
                        <p:par>
                          <p:cTn id="291" fill="hold">
                            <p:stCondLst>
                              <p:cond delay="1500"/>
                            </p:stCondLst>
                            <p:childTnLst>
                              <p:par>
                                <p:cTn id="292" presetID="2" presetClass="entr" presetSubtype="8" fill="hold" grpId="18" nodeType="afterEffect">
                                  <p:stCondLst>
                                    <p:cond delay="0"/>
                                  </p:stCondLst>
                                  <p:iterate>
                                    <p:tmAbs val="0"/>
                                  </p:iterate>
                                  <p:childTnLst>
                                    <p:set>
                                      <p:cBhvr>
                                        <p:cTn id="293" fill="hold"/>
                                        <p:tgtEl>
                                          <p:spTgt spid="114">
                                            <p:txEl>
                                              <p:pRg st="4" end="4"/>
                                            </p:txEl>
                                          </p:spTgt>
                                        </p:tgtEl>
                                        <p:attrNameLst>
                                          <p:attrName>style.visibility</p:attrName>
                                        </p:attrNameLst>
                                      </p:cBhvr>
                                      <p:to>
                                        <p:strVal val="visible"/>
                                      </p:to>
                                    </p:set>
                                    <p:anim calcmode="lin" valueType="num">
                                      <p:cBhvr>
                                        <p:cTn id="294" dur="500" fill="hold"/>
                                        <p:tgtEl>
                                          <p:spTgt spid="114">
                                            <p:txEl>
                                              <p:pRg st="4" end="4"/>
                                            </p:txEl>
                                          </p:spTgt>
                                        </p:tgtEl>
                                        <p:attrNameLst>
                                          <p:attrName>ppt_x</p:attrName>
                                        </p:attrNameLst>
                                      </p:cBhvr>
                                      <p:tavLst>
                                        <p:tav tm="0">
                                          <p:val>
                                            <p:strVal val="0-#ppt_w/2"/>
                                          </p:val>
                                        </p:tav>
                                        <p:tav tm="100000">
                                          <p:val>
                                            <p:strVal val="#ppt_x"/>
                                          </p:val>
                                        </p:tav>
                                      </p:tavLst>
                                    </p:anim>
                                    <p:anim calcmode="lin" valueType="num">
                                      <p:cBhvr>
                                        <p:cTn id="295" dur="500" fill="hold"/>
                                        <p:tgtEl>
                                          <p:spTgt spid="114">
                                            <p:txEl>
                                              <p:pRg st="4" end="4"/>
                                            </p:txEl>
                                          </p:spTgt>
                                        </p:tgtEl>
                                        <p:attrNameLst>
                                          <p:attrName>ppt_y</p:attrName>
                                        </p:attrNameLst>
                                      </p:cBhvr>
                                      <p:tavLst>
                                        <p:tav tm="0">
                                          <p:val>
                                            <p:strVal val="#ppt_y"/>
                                          </p:val>
                                        </p:tav>
                                        <p:tav tm="100000">
                                          <p:val>
                                            <p:strVal val="#ppt_y"/>
                                          </p:val>
                                        </p:tav>
                                      </p:tavLst>
                                    </p:anim>
                                  </p:childTnLst>
                                </p:cTn>
                              </p:par>
                            </p:childTnLst>
                          </p:cTn>
                        </p:par>
                        <p:par>
                          <p:cTn id="296" fill="hold">
                            <p:stCondLst>
                              <p:cond delay="2000"/>
                            </p:stCondLst>
                            <p:childTnLst>
                              <p:par>
                                <p:cTn id="297" presetID="2" presetClass="entr" presetSubtype="8" fill="hold" grpId="18" nodeType="afterEffect">
                                  <p:stCondLst>
                                    <p:cond delay="0"/>
                                  </p:stCondLst>
                                  <p:iterate>
                                    <p:tmAbs val="0"/>
                                  </p:iterate>
                                  <p:childTnLst>
                                    <p:set>
                                      <p:cBhvr>
                                        <p:cTn id="298" fill="hold"/>
                                        <p:tgtEl>
                                          <p:spTgt spid="114">
                                            <p:txEl>
                                              <p:pRg st="5" end="5"/>
                                            </p:txEl>
                                          </p:spTgt>
                                        </p:tgtEl>
                                        <p:attrNameLst>
                                          <p:attrName>style.visibility</p:attrName>
                                        </p:attrNameLst>
                                      </p:cBhvr>
                                      <p:to>
                                        <p:strVal val="visible"/>
                                      </p:to>
                                    </p:set>
                                    <p:anim calcmode="lin" valueType="num">
                                      <p:cBhvr>
                                        <p:cTn id="299" dur="500" fill="hold"/>
                                        <p:tgtEl>
                                          <p:spTgt spid="114">
                                            <p:txEl>
                                              <p:pRg st="5" end="5"/>
                                            </p:txEl>
                                          </p:spTgt>
                                        </p:tgtEl>
                                        <p:attrNameLst>
                                          <p:attrName>ppt_x</p:attrName>
                                        </p:attrNameLst>
                                      </p:cBhvr>
                                      <p:tavLst>
                                        <p:tav tm="0">
                                          <p:val>
                                            <p:strVal val="0-#ppt_w/2"/>
                                          </p:val>
                                        </p:tav>
                                        <p:tav tm="100000">
                                          <p:val>
                                            <p:strVal val="#ppt_x"/>
                                          </p:val>
                                        </p:tav>
                                      </p:tavLst>
                                    </p:anim>
                                    <p:anim calcmode="lin" valueType="num">
                                      <p:cBhvr>
                                        <p:cTn id="300" dur="500" fill="hold"/>
                                        <p:tgtEl>
                                          <p:spTgt spid="114">
                                            <p:txEl>
                                              <p:pRg st="5" end="5"/>
                                            </p:txEl>
                                          </p:spTgt>
                                        </p:tgtEl>
                                        <p:attrNameLst>
                                          <p:attrName>ppt_y</p:attrName>
                                        </p:attrNameLst>
                                      </p:cBhvr>
                                      <p:tavLst>
                                        <p:tav tm="0">
                                          <p:val>
                                            <p:strVal val="#ppt_y"/>
                                          </p:val>
                                        </p:tav>
                                        <p:tav tm="100000">
                                          <p:val>
                                            <p:strVal val="#ppt_y"/>
                                          </p:val>
                                        </p:tav>
                                      </p:tavLst>
                                    </p:anim>
                                  </p:childTnLst>
                                </p:cTn>
                              </p:par>
                            </p:childTnLst>
                          </p:cTn>
                        </p:par>
                        <p:par>
                          <p:cTn id="301" fill="hold">
                            <p:stCondLst>
                              <p:cond delay="2500"/>
                            </p:stCondLst>
                            <p:childTnLst>
                              <p:par>
                                <p:cTn id="302" presetID="2" presetClass="entr" presetSubtype="8" fill="hold" grpId="18" nodeType="afterEffect">
                                  <p:stCondLst>
                                    <p:cond delay="0"/>
                                  </p:stCondLst>
                                  <p:iterate>
                                    <p:tmAbs val="0"/>
                                  </p:iterate>
                                  <p:childTnLst>
                                    <p:set>
                                      <p:cBhvr>
                                        <p:cTn id="303" fill="hold"/>
                                        <p:tgtEl>
                                          <p:spTgt spid="114">
                                            <p:txEl>
                                              <p:pRg st="6" end="6"/>
                                            </p:txEl>
                                          </p:spTgt>
                                        </p:tgtEl>
                                        <p:attrNameLst>
                                          <p:attrName>style.visibility</p:attrName>
                                        </p:attrNameLst>
                                      </p:cBhvr>
                                      <p:to>
                                        <p:strVal val="visible"/>
                                      </p:to>
                                    </p:set>
                                    <p:anim calcmode="lin" valueType="num">
                                      <p:cBhvr>
                                        <p:cTn id="304" dur="500" fill="hold"/>
                                        <p:tgtEl>
                                          <p:spTgt spid="114">
                                            <p:txEl>
                                              <p:pRg st="6" end="6"/>
                                            </p:txEl>
                                          </p:spTgt>
                                        </p:tgtEl>
                                        <p:attrNameLst>
                                          <p:attrName>ppt_x</p:attrName>
                                        </p:attrNameLst>
                                      </p:cBhvr>
                                      <p:tavLst>
                                        <p:tav tm="0">
                                          <p:val>
                                            <p:strVal val="0-#ppt_w/2"/>
                                          </p:val>
                                        </p:tav>
                                        <p:tav tm="100000">
                                          <p:val>
                                            <p:strVal val="#ppt_x"/>
                                          </p:val>
                                        </p:tav>
                                      </p:tavLst>
                                    </p:anim>
                                    <p:anim calcmode="lin" valueType="num">
                                      <p:cBhvr>
                                        <p:cTn id="305" dur="500" fill="hold"/>
                                        <p:tgtEl>
                                          <p:spTgt spid="114">
                                            <p:txEl>
                                              <p:pRg st="6" end="6"/>
                                            </p:txEl>
                                          </p:spTgt>
                                        </p:tgtEl>
                                        <p:attrNameLst>
                                          <p:attrName>ppt_y</p:attrName>
                                        </p:attrNameLst>
                                      </p:cBhvr>
                                      <p:tavLst>
                                        <p:tav tm="0">
                                          <p:val>
                                            <p:strVal val="#ppt_y"/>
                                          </p:val>
                                        </p:tav>
                                        <p:tav tm="100000">
                                          <p:val>
                                            <p:strVal val="#ppt_y"/>
                                          </p:val>
                                        </p:tav>
                                      </p:tavLst>
                                    </p:anim>
                                  </p:childTnLst>
                                </p:cTn>
                              </p:par>
                            </p:childTnLst>
                          </p:cTn>
                        </p:par>
                        <p:par>
                          <p:cTn id="306" fill="hold">
                            <p:stCondLst>
                              <p:cond delay="3000"/>
                            </p:stCondLst>
                            <p:childTnLst>
                              <p:par>
                                <p:cTn id="307" presetID="2" presetClass="entr" presetSubtype="8" fill="hold" grpId="18" nodeType="afterEffect">
                                  <p:stCondLst>
                                    <p:cond delay="0"/>
                                  </p:stCondLst>
                                  <p:iterate>
                                    <p:tmAbs val="0"/>
                                  </p:iterate>
                                  <p:childTnLst>
                                    <p:set>
                                      <p:cBhvr>
                                        <p:cTn id="308" fill="hold"/>
                                        <p:tgtEl>
                                          <p:spTgt spid="114">
                                            <p:txEl>
                                              <p:pRg st="7" end="7"/>
                                            </p:txEl>
                                          </p:spTgt>
                                        </p:tgtEl>
                                        <p:attrNameLst>
                                          <p:attrName>style.visibility</p:attrName>
                                        </p:attrNameLst>
                                      </p:cBhvr>
                                      <p:to>
                                        <p:strVal val="visible"/>
                                      </p:to>
                                    </p:set>
                                    <p:anim calcmode="lin" valueType="num">
                                      <p:cBhvr>
                                        <p:cTn id="309" dur="500" fill="hold"/>
                                        <p:tgtEl>
                                          <p:spTgt spid="114">
                                            <p:txEl>
                                              <p:pRg st="7" end="7"/>
                                            </p:txEl>
                                          </p:spTgt>
                                        </p:tgtEl>
                                        <p:attrNameLst>
                                          <p:attrName>ppt_x</p:attrName>
                                        </p:attrNameLst>
                                      </p:cBhvr>
                                      <p:tavLst>
                                        <p:tav tm="0">
                                          <p:val>
                                            <p:strVal val="0-#ppt_w/2"/>
                                          </p:val>
                                        </p:tav>
                                        <p:tav tm="100000">
                                          <p:val>
                                            <p:strVal val="#ppt_x"/>
                                          </p:val>
                                        </p:tav>
                                      </p:tavLst>
                                    </p:anim>
                                    <p:anim calcmode="lin" valueType="num">
                                      <p:cBhvr>
                                        <p:cTn id="310" dur="500" fill="hold"/>
                                        <p:tgtEl>
                                          <p:spTgt spid="114">
                                            <p:txEl>
                                              <p:pRg st="7" end="7"/>
                                            </p:txEl>
                                          </p:spTgt>
                                        </p:tgtEl>
                                        <p:attrNameLst>
                                          <p:attrName>ppt_y</p:attrName>
                                        </p:attrNameLst>
                                      </p:cBhvr>
                                      <p:tavLst>
                                        <p:tav tm="0">
                                          <p:val>
                                            <p:strVal val="#ppt_y"/>
                                          </p:val>
                                        </p:tav>
                                        <p:tav tm="100000">
                                          <p:val>
                                            <p:strVal val="#ppt_y"/>
                                          </p:val>
                                        </p:tav>
                                      </p:tavLst>
                                    </p:anim>
                                  </p:childTnLst>
                                </p:cTn>
                              </p:par>
                            </p:childTnLst>
                          </p:cTn>
                        </p:par>
                        <p:par>
                          <p:cTn id="311" fill="hold">
                            <p:stCondLst>
                              <p:cond delay="3500"/>
                            </p:stCondLst>
                            <p:childTnLst>
                              <p:par>
                                <p:cTn id="312" presetID="2" presetClass="entr" presetSubtype="8" fill="hold" grpId="18" nodeType="afterEffect">
                                  <p:stCondLst>
                                    <p:cond delay="0"/>
                                  </p:stCondLst>
                                  <p:iterate>
                                    <p:tmAbs val="0"/>
                                  </p:iterate>
                                  <p:childTnLst>
                                    <p:set>
                                      <p:cBhvr>
                                        <p:cTn id="313" fill="hold"/>
                                        <p:tgtEl>
                                          <p:spTgt spid="114">
                                            <p:txEl>
                                              <p:pRg st="8" end="8"/>
                                            </p:txEl>
                                          </p:spTgt>
                                        </p:tgtEl>
                                        <p:attrNameLst>
                                          <p:attrName>style.visibility</p:attrName>
                                        </p:attrNameLst>
                                      </p:cBhvr>
                                      <p:to>
                                        <p:strVal val="visible"/>
                                      </p:to>
                                    </p:set>
                                    <p:anim calcmode="lin" valueType="num">
                                      <p:cBhvr>
                                        <p:cTn id="314" dur="500" fill="hold"/>
                                        <p:tgtEl>
                                          <p:spTgt spid="114">
                                            <p:txEl>
                                              <p:pRg st="8" end="8"/>
                                            </p:txEl>
                                          </p:spTgt>
                                        </p:tgtEl>
                                        <p:attrNameLst>
                                          <p:attrName>ppt_x</p:attrName>
                                        </p:attrNameLst>
                                      </p:cBhvr>
                                      <p:tavLst>
                                        <p:tav tm="0">
                                          <p:val>
                                            <p:strVal val="0-#ppt_w/2"/>
                                          </p:val>
                                        </p:tav>
                                        <p:tav tm="100000">
                                          <p:val>
                                            <p:strVal val="#ppt_x"/>
                                          </p:val>
                                        </p:tav>
                                      </p:tavLst>
                                    </p:anim>
                                    <p:anim calcmode="lin" valueType="num">
                                      <p:cBhvr>
                                        <p:cTn id="315" dur="500" fill="hold"/>
                                        <p:tgtEl>
                                          <p:spTgt spid="114">
                                            <p:txEl>
                                              <p:pRg st="8" end="8"/>
                                            </p:txEl>
                                          </p:spTgt>
                                        </p:tgtEl>
                                        <p:attrNameLst>
                                          <p:attrName>ppt_y</p:attrName>
                                        </p:attrNameLst>
                                      </p:cBhvr>
                                      <p:tavLst>
                                        <p:tav tm="0">
                                          <p:val>
                                            <p:strVal val="#ppt_y"/>
                                          </p:val>
                                        </p:tav>
                                        <p:tav tm="100000">
                                          <p:val>
                                            <p:strVal val="#ppt_y"/>
                                          </p:val>
                                        </p:tav>
                                      </p:tavLst>
                                    </p:anim>
                                  </p:childTnLst>
                                </p:cTn>
                              </p:par>
                            </p:childTnLst>
                          </p:cTn>
                        </p:par>
                        <p:par>
                          <p:cTn id="316" fill="hold">
                            <p:stCondLst>
                              <p:cond delay="4000"/>
                            </p:stCondLst>
                            <p:childTnLst>
                              <p:par>
                                <p:cTn id="317" presetID="2" presetClass="entr" presetSubtype="8" fill="hold" grpId="18" nodeType="afterEffect">
                                  <p:stCondLst>
                                    <p:cond delay="0"/>
                                  </p:stCondLst>
                                  <p:iterate>
                                    <p:tmAbs val="0"/>
                                  </p:iterate>
                                  <p:childTnLst>
                                    <p:set>
                                      <p:cBhvr>
                                        <p:cTn id="318" fill="hold"/>
                                        <p:tgtEl>
                                          <p:spTgt spid="114">
                                            <p:txEl>
                                              <p:pRg st="9" end="9"/>
                                            </p:txEl>
                                          </p:spTgt>
                                        </p:tgtEl>
                                        <p:attrNameLst>
                                          <p:attrName>style.visibility</p:attrName>
                                        </p:attrNameLst>
                                      </p:cBhvr>
                                      <p:to>
                                        <p:strVal val="visible"/>
                                      </p:to>
                                    </p:set>
                                    <p:anim calcmode="lin" valueType="num">
                                      <p:cBhvr>
                                        <p:cTn id="319" dur="500" fill="hold"/>
                                        <p:tgtEl>
                                          <p:spTgt spid="114">
                                            <p:txEl>
                                              <p:pRg st="9" end="9"/>
                                            </p:txEl>
                                          </p:spTgt>
                                        </p:tgtEl>
                                        <p:attrNameLst>
                                          <p:attrName>ppt_x</p:attrName>
                                        </p:attrNameLst>
                                      </p:cBhvr>
                                      <p:tavLst>
                                        <p:tav tm="0">
                                          <p:val>
                                            <p:strVal val="0-#ppt_w/2"/>
                                          </p:val>
                                        </p:tav>
                                        <p:tav tm="100000">
                                          <p:val>
                                            <p:strVal val="#ppt_x"/>
                                          </p:val>
                                        </p:tav>
                                      </p:tavLst>
                                    </p:anim>
                                    <p:anim calcmode="lin" valueType="num">
                                      <p:cBhvr>
                                        <p:cTn id="320" dur="500" fill="hold"/>
                                        <p:tgtEl>
                                          <p:spTgt spid="11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21" fill="hold">
                      <p:stCondLst>
                        <p:cond delay="indefinite"/>
                      </p:stCondLst>
                      <p:childTnLst>
                        <p:par>
                          <p:cTn id="322" fill="hold">
                            <p:stCondLst>
                              <p:cond delay="0"/>
                            </p:stCondLst>
                            <p:childTnLst>
                              <p:par>
                                <p:cTn id="323" presetID="2" presetClass="entr" presetSubtype="8" fill="hold" grpId="18" nodeType="clickEffect">
                                  <p:stCondLst>
                                    <p:cond delay="0"/>
                                  </p:stCondLst>
                                  <p:iterate>
                                    <p:tmAbs val="0"/>
                                  </p:iterate>
                                  <p:childTnLst>
                                    <p:set>
                                      <p:cBhvr>
                                        <p:cTn id="324" fill="hold"/>
                                        <p:tgtEl>
                                          <p:spTgt spid="114">
                                            <p:txEl>
                                              <p:pRg st="10" end="10"/>
                                            </p:txEl>
                                          </p:spTgt>
                                        </p:tgtEl>
                                        <p:attrNameLst>
                                          <p:attrName>style.visibility</p:attrName>
                                        </p:attrNameLst>
                                      </p:cBhvr>
                                      <p:to>
                                        <p:strVal val="visible"/>
                                      </p:to>
                                    </p:set>
                                    <p:anim calcmode="lin" valueType="num">
                                      <p:cBhvr>
                                        <p:cTn id="325" dur="500" fill="hold"/>
                                        <p:tgtEl>
                                          <p:spTgt spid="114">
                                            <p:txEl>
                                              <p:pRg st="10" end="10"/>
                                            </p:txEl>
                                          </p:spTgt>
                                        </p:tgtEl>
                                        <p:attrNameLst>
                                          <p:attrName>ppt_x</p:attrName>
                                        </p:attrNameLst>
                                      </p:cBhvr>
                                      <p:tavLst>
                                        <p:tav tm="0">
                                          <p:val>
                                            <p:strVal val="0-#ppt_w/2"/>
                                          </p:val>
                                        </p:tav>
                                        <p:tav tm="100000">
                                          <p:val>
                                            <p:strVal val="#ppt_x"/>
                                          </p:val>
                                        </p:tav>
                                      </p:tavLst>
                                    </p:anim>
                                    <p:anim calcmode="lin" valueType="num">
                                      <p:cBhvr>
                                        <p:cTn id="326" dur="500" fill="hold"/>
                                        <p:tgtEl>
                                          <p:spTgt spid="114">
                                            <p:txEl>
                                              <p:pRg st="10" end="10"/>
                                            </p:txEl>
                                          </p:spTgt>
                                        </p:tgtEl>
                                        <p:attrNameLst>
                                          <p:attrName>ppt_y</p:attrName>
                                        </p:attrNameLst>
                                      </p:cBhvr>
                                      <p:tavLst>
                                        <p:tav tm="0">
                                          <p:val>
                                            <p:strVal val="#ppt_y"/>
                                          </p:val>
                                        </p:tav>
                                        <p:tav tm="100000">
                                          <p:val>
                                            <p:strVal val="#ppt_y"/>
                                          </p:val>
                                        </p:tav>
                                      </p:tavLst>
                                    </p:anim>
                                  </p:childTnLst>
                                </p:cTn>
                              </p:par>
                            </p:childTnLst>
                          </p:cTn>
                        </p:par>
                        <p:par>
                          <p:cTn id="327" fill="hold">
                            <p:stCondLst>
                              <p:cond delay="500"/>
                            </p:stCondLst>
                            <p:childTnLst>
                              <p:par>
                                <p:cTn id="328" presetID="2" presetClass="entr" presetSubtype="8" fill="hold" grpId="18" nodeType="afterEffect">
                                  <p:stCondLst>
                                    <p:cond delay="0"/>
                                  </p:stCondLst>
                                  <p:iterate>
                                    <p:tmAbs val="0"/>
                                  </p:iterate>
                                  <p:childTnLst>
                                    <p:set>
                                      <p:cBhvr>
                                        <p:cTn id="329" fill="hold"/>
                                        <p:tgtEl>
                                          <p:spTgt spid="114">
                                            <p:txEl>
                                              <p:pRg st="11" end="11"/>
                                            </p:txEl>
                                          </p:spTgt>
                                        </p:tgtEl>
                                        <p:attrNameLst>
                                          <p:attrName>style.visibility</p:attrName>
                                        </p:attrNameLst>
                                      </p:cBhvr>
                                      <p:to>
                                        <p:strVal val="visible"/>
                                      </p:to>
                                    </p:set>
                                    <p:anim calcmode="lin" valueType="num">
                                      <p:cBhvr>
                                        <p:cTn id="330" dur="500" fill="hold"/>
                                        <p:tgtEl>
                                          <p:spTgt spid="114">
                                            <p:txEl>
                                              <p:pRg st="11" end="11"/>
                                            </p:txEl>
                                          </p:spTgt>
                                        </p:tgtEl>
                                        <p:attrNameLst>
                                          <p:attrName>ppt_x</p:attrName>
                                        </p:attrNameLst>
                                      </p:cBhvr>
                                      <p:tavLst>
                                        <p:tav tm="0">
                                          <p:val>
                                            <p:strVal val="0-#ppt_w/2"/>
                                          </p:val>
                                        </p:tav>
                                        <p:tav tm="100000">
                                          <p:val>
                                            <p:strVal val="#ppt_x"/>
                                          </p:val>
                                        </p:tav>
                                      </p:tavLst>
                                    </p:anim>
                                    <p:anim calcmode="lin" valueType="num">
                                      <p:cBhvr>
                                        <p:cTn id="331" dur="500" fill="hold"/>
                                        <p:tgtEl>
                                          <p:spTgt spid="114">
                                            <p:txEl>
                                              <p:pRg st="11" end="11"/>
                                            </p:txEl>
                                          </p:spTgt>
                                        </p:tgtEl>
                                        <p:attrNameLst>
                                          <p:attrName>ppt_y</p:attrName>
                                        </p:attrNameLst>
                                      </p:cBhvr>
                                      <p:tavLst>
                                        <p:tav tm="0">
                                          <p:val>
                                            <p:strVal val="#ppt_y"/>
                                          </p:val>
                                        </p:tav>
                                        <p:tav tm="100000">
                                          <p:val>
                                            <p:strVal val="#ppt_y"/>
                                          </p:val>
                                        </p:tav>
                                      </p:tavLst>
                                    </p:anim>
                                  </p:childTnLst>
                                </p:cTn>
                              </p:par>
                            </p:childTnLst>
                          </p:cTn>
                        </p:par>
                        <p:par>
                          <p:cTn id="332" fill="hold">
                            <p:stCondLst>
                              <p:cond delay="1000"/>
                            </p:stCondLst>
                            <p:childTnLst>
                              <p:par>
                                <p:cTn id="333" presetID="2" presetClass="entr" presetSubtype="8" fill="hold" grpId="18" nodeType="afterEffect">
                                  <p:stCondLst>
                                    <p:cond delay="0"/>
                                  </p:stCondLst>
                                  <p:iterate>
                                    <p:tmAbs val="0"/>
                                  </p:iterate>
                                  <p:childTnLst>
                                    <p:set>
                                      <p:cBhvr>
                                        <p:cTn id="334" fill="hold"/>
                                        <p:tgtEl>
                                          <p:spTgt spid="114">
                                            <p:txEl>
                                              <p:pRg st="12" end="12"/>
                                            </p:txEl>
                                          </p:spTgt>
                                        </p:tgtEl>
                                        <p:attrNameLst>
                                          <p:attrName>style.visibility</p:attrName>
                                        </p:attrNameLst>
                                      </p:cBhvr>
                                      <p:to>
                                        <p:strVal val="visible"/>
                                      </p:to>
                                    </p:set>
                                    <p:anim calcmode="lin" valueType="num">
                                      <p:cBhvr>
                                        <p:cTn id="335" dur="500" fill="hold"/>
                                        <p:tgtEl>
                                          <p:spTgt spid="114">
                                            <p:txEl>
                                              <p:pRg st="12" end="12"/>
                                            </p:txEl>
                                          </p:spTgt>
                                        </p:tgtEl>
                                        <p:attrNameLst>
                                          <p:attrName>ppt_x</p:attrName>
                                        </p:attrNameLst>
                                      </p:cBhvr>
                                      <p:tavLst>
                                        <p:tav tm="0">
                                          <p:val>
                                            <p:strVal val="0-#ppt_w/2"/>
                                          </p:val>
                                        </p:tav>
                                        <p:tav tm="100000">
                                          <p:val>
                                            <p:strVal val="#ppt_x"/>
                                          </p:val>
                                        </p:tav>
                                      </p:tavLst>
                                    </p:anim>
                                    <p:anim calcmode="lin" valueType="num">
                                      <p:cBhvr>
                                        <p:cTn id="336" dur="500" fill="hold"/>
                                        <p:tgtEl>
                                          <p:spTgt spid="114">
                                            <p:txEl>
                                              <p:pRg st="12" end="12"/>
                                            </p:txEl>
                                          </p:spTgt>
                                        </p:tgtEl>
                                        <p:attrNameLst>
                                          <p:attrName>ppt_y</p:attrName>
                                        </p:attrNameLst>
                                      </p:cBhvr>
                                      <p:tavLst>
                                        <p:tav tm="0">
                                          <p:val>
                                            <p:strVal val="#ppt_y"/>
                                          </p:val>
                                        </p:tav>
                                        <p:tav tm="100000">
                                          <p:val>
                                            <p:strVal val="#ppt_y"/>
                                          </p:val>
                                        </p:tav>
                                      </p:tavLst>
                                    </p:anim>
                                  </p:childTnLst>
                                </p:cTn>
                              </p:par>
                            </p:childTnLst>
                          </p:cTn>
                        </p:par>
                        <p:par>
                          <p:cTn id="337" fill="hold">
                            <p:stCondLst>
                              <p:cond delay="1500"/>
                            </p:stCondLst>
                            <p:childTnLst>
                              <p:par>
                                <p:cTn id="338" presetID="2" presetClass="entr" presetSubtype="8" fill="hold" grpId="18" nodeType="afterEffect">
                                  <p:stCondLst>
                                    <p:cond delay="0"/>
                                  </p:stCondLst>
                                  <p:iterate>
                                    <p:tmAbs val="0"/>
                                  </p:iterate>
                                  <p:childTnLst>
                                    <p:set>
                                      <p:cBhvr>
                                        <p:cTn id="339" fill="hold"/>
                                        <p:tgtEl>
                                          <p:spTgt spid="114">
                                            <p:txEl>
                                              <p:pRg st="13" end="13"/>
                                            </p:txEl>
                                          </p:spTgt>
                                        </p:tgtEl>
                                        <p:attrNameLst>
                                          <p:attrName>style.visibility</p:attrName>
                                        </p:attrNameLst>
                                      </p:cBhvr>
                                      <p:to>
                                        <p:strVal val="visible"/>
                                      </p:to>
                                    </p:set>
                                    <p:anim calcmode="lin" valueType="num">
                                      <p:cBhvr>
                                        <p:cTn id="340" dur="500" fill="hold"/>
                                        <p:tgtEl>
                                          <p:spTgt spid="114">
                                            <p:txEl>
                                              <p:pRg st="13" end="13"/>
                                            </p:txEl>
                                          </p:spTgt>
                                        </p:tgtEl>
                                        <p:attrNameLst>
                                          <p:attrName>ppt_x</p:attrName>
                                        </p:attrNameLst>
                                      </p:cBhvr>
                                      <p:tavLst>
                                        <p:tav tm="0">
                                          <p:val>
                                            <p:strVal val="0-#ppt_w/2"/>
                                          </p:val>
                                        </p:tav>
                                        <p:tav tm="100000">
                                          <p:val>
                                            <p:strVal val="#ppt_x"/>
                                          </p:val>
                                        </p:tav>
                                      </p:tavLst>
                                    </p:anim>
                                    <p:anim calcmode="lin" valueType="num">
                                      <p:cBhvr>
                                        <p:cTn id="341" dur="500" fill="hold"/>
                                        <p:tgtEl>
                                          <p:spTgt spid="114">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10" animBg="1" advAuto="0"/>
      <p:bldP spid="105" grpId="1" animBg="1" advAuto="0"/>
      <p:bldP spid="106" grpId="2" build="p" bldLvl="5" animBg="1" advAuto="0"/>
      <p:bldP spid="107" grpId="3" animBg="1" advAuto="0"/>
      <p:bldP spid="108" grpId="5" animBg="1" advAuto="0"/>
      <p:bldP spid="109" grpId="7" animBg="1" advAuto="0"/>
      <p:bldP spid="110" grpId="4" animBg="1" advAuto="0"/>
      <p:bldP spid="111" grpId="6" animBg="1" advAuto="0"/>
      <p:bldP spid="112" grpId="8" animBg="1" advAuto="0"/>
      <p:bldP spid="113" grpId="9" build="p" bldLvl="5" animBg="1" advAuto="0"/>
      <p:bldP spid="114" grpId="18" build="p" bldLvl="5" animBg="1" advAuto="0"/>
      <p:bldP spid="115" grpId="11" build="p" bldLvl="5" animBg="1" advAuto="0"/>
      <p:bldP spid="116" grpId="12" build="p" bldLvl="5" animBg="1" advAuto="0"/>
      <p:bldP spid="117" grpId="13" build="p" bldLvl="5" animBg="1" advAuto="0"/>
      <p:bldP spid="118" grpId="14" animBg="1" advAuto="0"/>
      <p:bldP spid="119" grpId="15" animBg="1" advAuto="0"/>
      <p:bldP spid="120" grpId="16" animBg="1" advAuto="0"/>
      <p:bldP spid="121" grpId="17"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CC3A0"/>
        </a:solidFill>
        <a:effectLst/>
      </p:bgPr>
    </p:bg>
    <p:spTree>
      <p:nvGrpSpPr>
        <p:cNvPr id="1" name=""/>
        <p:cNvGrpSpPr/>
        <p:nvPr/>
      </p:nvGrpSpPr>
      <p:grpSpPr>
        <a:xfrm>
          <a:off x="0" y="0"/>
          <a:ext cx="0" cy="0"/>
          <a:chOff x="0" y="0"/>
          <a:chExt cx="0" cy="0"/>
        </a:xfrm>
      </p:grpSpPr>
      <p:sp>
        <p:nvSpPr>
          <p:cNvPr id="123" name="Shape 123"/>
          <p:cNvSpPr/>
          <p:nvPr/>
        </p:nvSpPr>
        <p:spPr>
          <a:xfrm>
            <a:off x="179387" y="-1"/>
            <a:ext cx="8569326" cy="64929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676655">
              <a:defRPr>
                <a:solidFill>
                  <a:srgbClr val="336699"/>
                </a:solidFill>
                <a:effectLst>
                  <a:outerShdw blurRad="50800" dist="33884" dir="2021404" rotWithShape="0">
                    <a:srgbClr val="B2B2B2">
                      <a:alpha val="79998"/>
                    </a:srgbClr>
                  </a:outerShdw>
                </a:effectLst>
                <a:latin typeface="Times New Roman"/>
                <a:ea typeface="Times New Roman"/>
                <a:cs typeface="Times New Roman"/>
                <a:sym typeface="Times New Roman"/>
              </a:defRPr>
            </a:lvl1pPr>
          </a:lstStyle>
          <a:p>
            <a:pPr lvl="0">
              <a:defRPr>
                <a:solidFill>
                  <a:srgbClr val="000000"/>
                </a:solidFill>
                <a:effectLst/>
              </a:defRPr>
            </a:pPr>
            <a:r>
              <a:rPr>
                <a:solidFill>
                  <a:srgbClr val="336699"/>
                </a:solidFill>
                <a:effectLst>
                  <a:outerShdw blurRad="50800" dist="33884" dir="2021404" rotWithShape="0">
                    <a:srgbClr val="B2B2B2">
                      <a:alpha val="79998"/>
                    </a:srgbClr>
                  </a:outerShdw>
                </a:effectLst>
              </a:rPr>
              <a:t>Задачи в стихотворной форме</a:t>
            </a:r>
          </a:p>
        </p:txBody>
      </p:sp>
      <p:graphicFrame>
        <p:nvGraphicFramePr>
          <p:cNvPr id="124" name="Table 124"/>
          <p:cNvGraphicFramePr/>
          <p:nvPr/>
        </p:nvGraphicFramePr>
        <p:xfrm>
          <a:off x="250825" y="692150"/>
          <a:ext cx="5040312" cy="6048372"/>
        </p:xfrm>
        <a:graphic>
          <a:graphicData uri="http://schemas.openxmlformats.org/drawingml/2006/table">
            <a:tbl>
              <a:tblPr>
                <a:tableStyleId>{4C3C2611-4C71-4FC5-86AE-919BDF0F9419}</a:tableStyleId>
              </a:tblPr>
              <a:tblGrid>
                <a:gridCol w="3097212"/>
                <a:gridCol w="1943100"/>
              </a:tblGrid>
              <a:tr h="379412">
                <a:tc>
                  <a:txBody>
                    <a:bodyPr/>
                    <a:lstStyle/>
                    <a:p>
                      <a:pPr lvl="0" algn="l">
                        <a:spcBef>
                          <a:spcPts val="300"/>
                        </a:spcBef>
                        <a:defRPr sz="1800" b="0" i="0"/>
                      </a:pPr>
                      <a:r>
                        <a:rPr sz="1600">
                          <a:sym typeface="Helvetica"/>
                        </a:rPr>
                        <a:t>       На языке литературы</a:t>
                      </a:r>
                    </a:p>
                  </a:txBody>
                  <a:tcPr marL="45720" marR="45720" horzOverflow="overflow">
                    <a:lnL w="28575">
                      <a:solidFill>
                        <a:srgbClr val="000000"/>
                      </a:solidFill>
                      <a:round/>
                    </a:lnL>
                    <a:lnR w="12700">
                      <a:solidFill>
                        <a:srgbClr val="000000"/>
                      </a:solidFill>
                      <a:round/>
                    </a:lnR>
                    <a:lnT w="28575">
                      <a:solidFill>
                        <a:srgbClr val="000000"/>
                      </a:solidFill>
                      <a:round/>
                    </a:lnT>
                    <a:lnB w="12700">
                      <a:solidFill>
                        <a:srgbClr val="000000"/>
                      </a:solidFill>
                      <a:round/>
                    </a:lnB>
                    <a:noFill/>
                  </a:tcPr>
                </a:tc>
                <a:tc>
                  <a:txBody>
                    <a:bodyPr/>
                    <a:lstStyle/>
                    <a:p>
                      <a:pPr lvl="0" algn="l">
                        <a:spcBef>
                          <a:spcPts val="300"/>
                        </a:spcBef>
                        <a:defRPr sz="1800" b="0" i="0"/>
                      </a:pPr>
                      <a:r>
                        <a:rPr sz="1600">
                          <a:sym typeface="Helvetica"/>
                        </a:rPr>
                        <a:t>На языке алгебры</a:t>
                      </a:r>
                    </a:p>
                  </a:txBody>
                  <a:tcPr marL="45720" marR="45720" horzOverflow="overflow">
                    <a:lnL w="12700">
                      <a:solidFill>
                        <a:srgbClr val="000000"/>
                      </a:solidFill>
                      <a:round/>
                    </a:lnL>
                    <a:lnR w="28575">
                      <a:solidFill>
                        <a:srgbClr val="000000"/>
                      </a:solidFill>
                      <a:round/>
                    </a:lnR>
                    <a:lnT w="28575">
                      <a:solidFill>
                        <a:srgbClr val="000000"/>
                      </a:solidFill>
                      <a:round/>
                    </a:lnT>
                    <a:lnB w="12700">
                      <a:solidFill>
                        <a:srgbClr val="000000"/>
                      </a:solidFill>
                      <a:round/>
                    </a:lnB>
                    <a:noFill/>
                  </a:tcPr>
                </a:tc>
              </a:tr>
              <a:tr h="895350">
                <a:tc>
                  <a:txBody>
                    <a:bodyPr/>
                    <a:lstStyle/>
                    <a:p>
                      <a:pPr lvl="0" algn="l">
                        <a:spcBef>
                          <a:spcPts val="200"/>
                        </a:spcBef>
                        <a:defRPr sz="1800" b="0" i="0"/>
                      </a:pPr>
                      <a:r>
                        <a:rPr sz="1200">
                          <a:sym typeface="Helvetica"/>
                        </a:rPr>
                        <a:t>Путник! Здесь прах погребен Диофанта. И числа поведать</a:t>
                      </a:r>
                    </a:p>
                    <a:p>
                      <a:pPr lvl="0" algn="l">
                        <a:spcBef>
                          <a:spcPts val="200"/>
                        </a:spcBef>
                        <a:defRPr sz="1800" b="0" i="0"/>
                      </a:pPr>
                      <a:r>
                        <a:rPr sz="1200">
                          <a:sym typeface="Helvetica"/>
                        </a:rPr>
                        <a:t>Могут, о чудо, сколь долог </a:t>
                      </a:r>
                    </a:p>
                    <a:p>
                      <a:pPr lvl="0" algn="l">
                        <a:spcBef>
                          <a:spcPts val="200"/>
                        </a:spcBef>
                        <a:defRPr sz="1800" b="0" i="0"/>
                      </a:pPr>
                      <a:r>
                        <a:rPr sz="1200">
                          <a:sym typeface="Helvetica"/>
                        </a:rPr>
                        <a:t>Был век его жизни.</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600"/>
                        </a:spcBef>
                        <a:defRPr sz="1800" b="0" i="0"/>
                      </a:pPr>
                      <a:r>
                        <a:rPr sz="2800">
                          <a:sym typeface="Helvetica"/>
                        </a:rPr>
                        <a:t>       </a:t>
                      </a:r>
                      <a:r>
                        <a:rPr sz="2400">
                          <a:sym typeface="Helvetica"/>
                        </a:rPr>
                        <a:t>X</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495300">
                <a:tc>
                  <a:txBody>
                    <a:bodyPr/>
                    <a:lstStyle/>
                    <a:p>
                      <a:pPr lvl="0" algn="l">
                        <a:spcBef>
                          <a:spcPts val="200"/>
                        </a:spcBef>
                        <a:defRPr sz="1800" b="0" i="0"/>
                      </a:pPr>
                      <a:r>
                        <a:rPr sz="1200">
                          <a:sym typeface="Helvetica"/>
                        </a:rPr>
                        <a:t>Часть шестую его представляло </a:t>
                      </a:r>
                    </a:p>
                    <a:p>
                      <a:pPr lvl="0" algn="l">
                        <a:spcBef>
                          <a:spcPts val="200"/>
                        </a:spcBef>
                        <a:defRPr sz="1800" b="0" i="0"/>
                      </a:pPr>
                      <a:r>
                        <a:rPr sz="1200">
                          <a:sym typeface="Helvetica"/>
                        </a:rPr>
                        <a:t>прекрасное детство.</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500"/>
                        </a:spcBef>
                        <a:defRPr sz="1800" b="0" i="0"/>
                      </a:pPr>
                      <a:r>
                        <a:rPr sz="2400">
                          <a:sym typeface="Helvetica"/>
                        </a:rPr>
                        <a:t>       X/6</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712787">
                <a:tc>
                  <a:txBody>
                    <a:bodyPr/>
                    <a:lstStyle/>
                    <a:p>
                      <a:pPr lvl="0" algn="l">
                        <a:spcBef>
                          <a:spcPts val="200"/>
                        </a:spcBef>
                        <a:defRPr sz="1800" b="0" i="0"/>
                      </a:pPr>
                      <a:r>
                        <a:rPr sz="1200">
                          <a:sym typeface="Helvetica"/>
                        </a:rPr>
                        <a:t>Двенадцатая часть протекла </a:t>
                      </a:r>
                    </a:p>
                    <a:p>
                      <a:pPr lvl="0" algn="l">
                        <a:spcBef>
                          <a:spcPts val="200"/>
                        </a:spcBef>
                        <a:defRPr sz="1800" b="0" i="0"/>
                      </a:pPr>
                      <a:r>
                        <a:rPr sz="1200">
                          <a:sym typeface="Helvetica"/>
                        </a:rPr>
                        <a:t>Еще жизни – покрылся</a:t>
                      </a:r>
                    </a:p>
                    <a:p>
                      <a:pPr lvl="0" algn="l">
                        <a:spcBef>
                          <a:spcPts val="200"/>
                        </a:spcBef>
                        <a:defRPr sz="1800" b="0" i="0"/>
                      </a:pPr>
                      <a:r>
                        <a:rPr sz="1200">
                          <a:sym typeface="Helvetica"/>
                        </a:rPr>
                        <a:t>Пухом тогда подбородок.</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500"/>
                        </a:spcBef>
                        <a:defRPr sz="1800" b="0" i="0"/>
                      </a:pPr>
                      <a:r>
                        <a:rPr sz="2400">
                          <a:sym typeface="Helvetica"/>
                        </a:rPr>
                        <a:t>      X/12</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493712">
                <a:tc>
                  <a:txBody>
                    <a:bodyPr/>
                    <a:lstStyle/>
                    <a:p>
                      <a:pPr lvl="0" algn="l">
                        <a:spcBef>
                          <a:spcPts val="200"/>
                        </a:spcBef>
                        <a:defRPr sz="1800" b="0" i="0"/>
                      </a:pPr>
                      <a:r>
                        <a:rPr sz="1200">
                          <a:sym typeface="Helvetica"/>
                        </a:rPr>
                        <a:t>Седьмую в бездетном </a:t>
                      </a:r>
                    </a:p>
                    <a:p>
                      <a:pPr lvl="0" algn="l">
                        <a:spcBef>
                          <a:spcPts val="200"/>
                        </a:spcBef>
                        <a:defRPr sz="1800" b="0" i="0"/>
                      </a:pPr>
                      <a:r>
                        <a:rPr sz="1200">
                          <a:sym typeface="Helvetica"/>
                        </a:rPr>
                        <a:t>Браке провел Диофант.</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500"/>
                        </a:spcBef>
                        <a:defRPr sz="1800" b="0" i="0"/>
                      </a:pPr>
                      <a:r>
                        <a:rPr sz="2400">
                          <a:sym typeface="Helvetica"/>
                        </a:rPr>
                        <a:t>       X/7</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712787">
                <a:tc>
                  <a:txBody>
                    <a:bodyPr/>
                    <a:lstStyle/>
                    <a:p>
                      <a:pPr lvl="0" algn="l">
                        <a:spcBef>
                          <a:spcPts val="200"/>
                        </a:spcBef>
                        <a:defRPr sz="1800" b="0" i="0"/>
                      </a:pPr>
                      <a:r>
                        <a:rPr sz="1200">
                          <a:sym typeface="Helvetica"/>
                        </a:rPr>
                        <a:t>Прошло пятилетие; он</a:t>
                      </a:r>
                    </a:p>
                    <a:p>
                      <a:pPr lvl="0" algn="l">
                        <a:spcBef>
                          <a:spcPts val="200"/>
                        </a:spcBef>
                        <a:defRPr sz="1800" b="0" i="0"/>
                      </a:pPr>
                      <a:r>
                        <a:rPr sz="1200">
                          <a:sym typeface="Helvetica"/>
                        </a:rPr>
                        <a:t>Был осчастливлен рожденьем</a:t>
                      </a:r>
                    </a:p>
                    <a:p>
                      <a:pPr lvl="0" algn="l">
                        <a:spcBef>
                          <a:spcPts val="200"/>
                        </a:spcBef>
                        <a:defRPr sz="1800" b="0" i="0"/>
                      </a:pPr>
                      <a:r>
                        <a:rPr sz="1200">
                          <a:sym typeface="Helvetica"/>
                        </a:rPr>
                        <a:t>Прекрасного первенца сына,</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500"/>
                        </a:spcBef>
                        <a:defRPr sz="1800" b="0" i="0"/>
                      </a:pPr>
                      <a:r>
                        <a:rPr sz="2400">
                          <a:sym typeface="Helvetica"/>
                        </a:rPr>
                        <a:t>        5</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712787">
                <a:tc>
                  <a:txBody>
                    <a:bodyPr/>
                    <a:lstStyle/>
                    <a:p>
                      <a:pPr lvl="0" algn="l">
                        <a:spcBef>
                          <a:spcPts val="200"/>
                        </a:spcBef>
                        <a:defRPr sz="1800" b="0" i="0"/>
                      </a:pPr>
                      <a:r>
                        <a:rPr sz="1200">
                          <a:sym typeface="Helvetica"/>
                        </a:rPr>
                        <a:t>Коему рок половину лишь</a:t>
                      </a:r>
                    </a:p>
                    <a:p>
                      <a:pPr lvl="0" algn="l">
                        <a:spcBef>
                          <a:spcPts val="200"/>
                        </a:spcBef>
                        <a:defRPr sz="1800" b="0" i="0"/>
                      </a:pPr>
                      <a:r>
                        <a:rPr sz="1200">
                          <a:sym typeface="Helvetica"/>
                        </a:rPr>
                        <a:t>Жизни прекрасной и светлой</a:t>
                      </a:r>
                    </a:p>
                    <a:p>
                      <a:pPr lvl="0" algn="l">
                        <a:spcBef>
                          <a:spcPts val="200"/>
                        </a:spcBef>
                        <a:defRPr sz="1800" b="0" i="0"/>
                      </a:pPr>
                      <a:r>
                        <a:rPr sz="1200">
                          <a:sym typeface="Helvetica"/>
                        </a:rPr>
                        <a:t>Дал на земле по сравненью с отцом.</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500"/>
                        </a:spcBef>
                        <a:defRPr sz="1800" b="0" i="0"/>
                      </a:pPr>
                      <a:r>
                        <a:rPr sz="2400">
                          <a:sym typeface="Helvetica"/>
                        </a:rPr>
                        <a:t>      X/2</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1152525">
                <a:tc>
                  <a:txBody>
                    <a:bodyPr/>
                    <a:lstStyle/>
                    <a:p>
                      <a:pPr lvl="0" algn="l">
                        <a:spcBef>
                          <a:spcPts val="200"/>
                        </a:spcBef>
                        <a:defRPr sz="1800" b="0" i="0"/>
                      </a:pPr>
                      <a:r>
                        <a:rPr sz="1200">
                          <a:sym typeface="Helvetica"/>
                        </a:rPr>
                        <a:t>И в печали глубокой</a:t>
                      </a:r>
                    </a:p>
                    <a:p>
                      <a:pPr lvl="0" algn="l">
                        <a:spcBef>
                          <a:spcPts val="200"/>
                        </a:spcBef>
                        <a:defRPr sz="1800" b="0" i="0"/>
                      </a:pPr>
                      <a:r>
                        <a:rPr sz="1200">
                          <a:sym typeface="Helvetica"/>
                        </a:rPr>
                        <a:t>Старец земного удела конец</a:t>
                      </a:r>
                    </a:p>
                    <a:p>
                      <a:pPr lvl="0" algn="l">
                        <a:spcBef>
                          <a:spcPts val="200"/>
                        </a:spcBef>
                        <a:defRPr sz="1800" b="0" i="0"/>
                      </a:pPr>
                      <a:r>
                        <a:rPr sz="1200">
                          <a:sym typeface="Helvetica"/>
                        </a:rPr>
                        <a:t> восприял, переживши</a:t>
                      </a:r>
                    </a:p>
                    <a:p>
                      <a:pPr lvl="0" algn="l">
                        <a:spcBef>
                          <a:spcPts val="200"/>
                        </a:spcBef>
                        <a:defRPr sz="1800" b="0" i="0"/>
                      </a:pPr>
                      <a:r>
                        <a:rPr sz="1200">
                          <a:sym typeface="Helvetica"/>
                        </a:rPr>
                        <a:t> Года четыре с тех пор, как </a:t>
                      </a:r>
                    </a:p>
                    <a:p>
                      <a:pPr lvl="0" algn="l">
                        <a:spcBef>
                          <a:spcPts val="200"/>
                        </a:spcBef>
                        <a:defRPr sz="1800" b="0" i="0"/>
                      </a:pPr>
                      <a:r>
                        <a:rPr sz="1200">
                          <a:sym typeface="Helvetica"/>
                        </a:rPr>
                        <a:t>сына лишился.</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500"/>
                        </a:spcBef>
                        <a:defRPr sz="1800" b="0" i="0"/>
                      </a:pPr>
                      <a:r>
                        <a:rPr sz="2400">
                          <a:sym typeface="Helvetica"/>
                        </a:rPr>
                        <a:t>       </a:t>
                      </a:r>
                    </a:p>
                    <a:p>
                      <a:pPr lvl="0" algn="l">
                        <a:spcBef>
                          <a:spcPts val="500"/>
                        </a:spcBef>
                        <a:defRPr sz="1800" b="0" i="0"/>
                      </a:pPr>
                      <a:r>
                        <a:rPr sz="2400">
                          <a:sym typeface="Helvetica"/>
                        </a:rPr>
                        <a:t>        4</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493712">
                <a:tc>
                  <a:txBody>
                    <a:bodyPr/>
                    <a:lstStyle/>
                    <a:p>
                      <a:pPr lvl="0" algn="l">
                        <a:spcBef>
                          <a:spcPts val="200"/>
                        </a:spcBef>
                        <a:defRPr sz="1800" b="0" i="0"/>
                      </a:pPr>
                      <a:r>
                        <a:rPr sz="1200">
                          <a:sym typeface="Helvetica"/>
                        </a:rPr>
                        <a:t>Скажи, сколько лет жизни достигнув,</a:t>
                      </a:r>
                    </a:p>
                    <a:p>
                      <a:pPr lvl="0" algn="l">
                        <a:spcBef>
                          <a:spcPts val="200"/>
                        </a:spcBef>
                        <a:defRPr sz="1800" b="0" i="0"/>
                      </a:pPr>
                      <a:r>
                        <a:rPr sz="1200">
                          <a:sym typeface="Helvetica"/>
                        </a:rPr>
                        <a:t>Смерть восприял Диофант?</a:t>
                      </a:r>
                    </a:p>
                  </a:txBody>
                  <a:tcPr marL="45720" marR="45720" horzOverflow="overflow">
                    <a:lnL w="28575">
                      <a:solidFill>
                        <a:srgbClr val="000000"/>
                      </a:solidFill>
                      <a:round/>
                    </a:lnL>
                    <a:lnR w="12700">
                      <a:solidFill>
                        <a:srgbClr val="000000"/>
                      </a:solidFill>
                      <a:round/>
                    </a:lnR>
                    <a:lnT w="12700">
                      <a:solidFill>
                        <a:srgbClr val="000000"/>
                      </a:solidFill>
                      <a:round/>
                    </a:lnT>
                    <a:lnB w="28575">
                      <a:solidFill>
                        <a:srgbClr val="000000"/>
                      </a:solidFill>
                      <a:round/>
                    </a:lnB>
                    <a:noFill/>
                  </a:tcPr>
                </a:tc>
                <a:tc>
                  <a:txBody>
                    <a:bodyPr/>
                    <a:lstStyle/>
                    <a:p>
                      <a:pPr lvl="0" algn="l">
                        <a:spcBef>
                          <a:spcPts val="500"/>
                        </a:spcBef>
                        <a:defRPr sz="1800" b="0" i="0"/>
                      </a:pPr>
                      <a:r>
                        <a:rPr sz="2400">
                          <a:sym typeface="Helvetica"/>
                        </a:rPr>
                        <a:t>       84</a:t>
                      </a:r>
                    </a:p>
                  </a:txBody>
                  <a:tcPr marL="45720" marR="45720" horzOverflow="overflow">
                    <a:lnL w="12700">
                      <a:solidFill>
                        <a:srgbClr val="000000"/>
                      </a:solidFill>
                      <a:round/>
                    </a:lnL>
                    <a:lnR w="28575">
                      <a:solidFill>
                        <a:srgbClr val="000000"/>
                      </a:solidFill>
                      <a:round/>
                    </a:lnR>
                    <a:lnT w="12700">
                      <a:solidFill>
                        <a:srgbClr val="000000"/>
                      </a:solidFill>
                      <a:round/>
                    </a:lnT>
                    <a:lnB w="28575">
                      <a:solidFill>
                        <a:srgbClr val="000000"/>
                      </a:solidFill>
                      <a:round/>
                    </a:lnB>
                    <a:noFill/>
                  </a:tcPr>
                </a:tc>
              </a:tr>
            </a:tbl>
          </a:graphicData>
        </a:graphic>
      </p:graphicFrame>
      <p:sp>
        <p:nvSpPr>
          <p:cNvPr id="125" name="Shape 125"/>
          <p:cNvSpPr/>
          <p:nvPr/>
        </p:nvSpPr>
        <p:spPr>
          <a:xfrm>
            <a:off x="5580062" y="1052512"/>
            <a:ext cx="3333752" cy="1368427"/>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603504">
              <a:defRPr sz="3400">
                <a:ln w="4149">
                  <a:solidFill/>
                </a:ln>
                <a:solidFill>
                  <a:srgbClr val="FF0000">
                    <a:alpha val="79998"/>
                  </a:srgbClr>
                </a:solidFill>
                <a:latin typeface="Times New Roman"/>
                <a:ea typeface="Times New Roman"/>
                <a:cs typeface="Times New Roman"/>
                <a:sym typeface="Times New Roman"/>
              </a:defRPr>
            </a:lvl1pPr>
          </a:lstStyle>
          <a:p>
            <a:pPr lvl="0">
              <a:defRPr sz="1800">
                <a:ln w="9525">
                  <a:noFill/>
                </a:ln>
                <a:solidFill>
                  <a:srgbClr val="000000"/>
                </a:solidFill>
              </a:defRPr>
            </a:pPr>
            <a:r>
              <a:rPr sz="3400">
                <a:ln w="4149">
                  <a:solidFill/>
                </a:ln>
                <a:solidFill>
                  <a:srgbClr val="FF0000">
                    <a:alpha val="79998"/>
                  </a:srgbClr>
                </a:solidFill>
              </a:rPr>
              <a:t>Жизнь Диофанта:</a:t>
            </a:r>
          </a:p>
        </p:txBody>
      </p:sp>
      <p:sp>
        <p:nvSpPr>
          <p:cNvPr id="126" name="Shape 126"/>
          <p:cNvSpPr/>
          <p:nvPr/>
        </p:nvSpPr>
        <p:spPr>
          <a:xfrm>
            <a:off x="5580062" y="3141661"/>
            <a:ext cx="3311527" cy="183573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2000" b="1" i="1">
                <a:latin typeface="Arial"/>
                <a:ea typeface="Arial"/>
                <a:cs typeface="Arial"/>
                <a:sym typeface="Arial"/>
              </a:rPr>
              <a:t>Решение:</a:t>
            </a:r>
          </a:p>
          <a:p>
            <a:pPr lvl="0"/>
            <a:r>
              <a:rPr sz="2000" b="1" i="1">
                <a:latin typeface="Arial"/>
                <a:ea typeface="Arial"/>
                <a:cs typeface="Arial"/>
                <a:sym typeface="Arial"/>
              </a:rPr>
              <a:t>X=X/6+X/12+X/7+5+X/2+4</a:t>
            </a:r>
          </a:p>
          <a:p>
            <a:pPr lvl="0"/>
            <a:r>
              <a:rPr sz="2000" b="1" i="1">
                <a:latin typeface="Arial"/>
                <a:ea typeface="Arial"/>
                <a:cs typeface="Arial"/>
                <a:sym typeface="Arial"/>
              </a:rPr>
              <a:t>X=75X/84+9</a:t>
            </a:r>
          </a:p>
          <a:p>
            <a:pPr lvl="0"/>
            <a:r>
              <a:rPr sz="2000" b="1" i="1">
                <a:latin typeface="Arial"/>
                <a:ea typeface="Arial"/>
                <a:cs typeface="Arial"/>
                <a:sym typeface="Arial"/>
              </a:rPr>
              <a:t>84X=75X+756</a:t>
            </a:r>
          </a:p>
          <a:p>
            <a:pPr lvl="0"/>
            <a:r>
              <a:rPr sz="2000" b="1" i="1">
                <a:latin typeface="Arial"/>
                <a:ea typeface="Arial"/>
                <a:cs typeface="Arial"/>
                <a:sym typeface="Arial"/>
              </a:rPr>
              <a:t>9X=756</a:t>
            </a:r>
          </a:p>
          <a:p>
            <a:pPr lvl="0"/>
            <a:r>
              <a:rPr sz="2000" b="1" i="1">
                <a:latin typeface="Arial"/>
                <a:ea typeface="Arial"/>
                <a:cs typeface="Arial"/>
                <a:sym typeface="Arial"/>
              </a:rPr>
              <a:t>X=84</a:t>
            </a:r>
          </a:p>
        </p:txBody>
      </p:sp>
      <p:sp>
        <p:nvSpPr>
          <p:cNvPr id="127" name="Shape 127"/>
          <p:cNvSpPr/>
          <p:nvPr/>
        </p:nvSpPr>
        <p:spPr>
          <a:xfrm>
            <a:off x="5435600" y="6308725"/>
            <a:ext cx="1993326" cy="3506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b="1" i="1">
                <a:latin typeface="Arial"/>
                <a:ea typeface="Arial"/>
                <a:cs typeface="Arial"/>
                <a:sym typeface="Arial"/>
              </a:defRPr>
            </a:lvl1pPr>
          </a:lstStyle>
          <a:p>
            <a:pPr lvl="0">
              <a:defRPr b="0" i="0"/>
            </a:pPr>
            <a:r>
              <a:rPr b="1" i="1"/>
              <a:t>Ответ: 84 года.</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5" presetClass="entr" presetSubtype="9" fill="hold" grpId="1" nodeType="afterEffect">
                                  <p:stCondLst>
                                    <p:cond delay="0"/>
                                  </p:stCondLst>
                                  <p:iterate>
                                    <p:tmAbs val="0"/>
                                  </p:iterate>
                                  <p:childTnLst>
                                    <p:set>
                                      <p:cBhvr>
                                        <p:cTn id="6" fill="hold"/>
                                        <p:tgtEl>
                                          <p:spTgt spid="123"/>
                                        </p:tgtEl>
                                        <p:attrNameLst>
                                          <p:attrName>style.visibility</p:attrName>
                                        </p:attrNameLst>
                                      </p:cBhvr>
                                      <p:to>
                                        <p:strVal val="visible"/>
                                      </p:to>
                                    </p:set>
                                    <p:anim calcmode="lin" valueType="num">
                                      <p:cBhvr>
                                        <p:cTn id="7" dur="1000" fill="hold"/>
                                        <p:tgtEl>
                                          <p:spTgt spid="123"/>
                                        </p:tgtEl>
                                        <p:attrNameLst>
                                          <p:attrName>ppt_w</p:attrName>
                                        </p:attrNameLst>
                                      </p:cBhvr>
                                      <p:tavLst>
                                        <p:tav tm="0">
                                          <p:val>
                                            <p:fltVal val="0"/>
                                          </p:val>
                                        </p:tav>
                                        <p:tav tm="100000">
                                          <p:val>
                                            <p:strVal val="#ppt_w"/>
                                          </p:val>
                                        </p:tav>
                                      </p:tavLst>
                                    </p:anim>
                                    <p:anim calcmode="lin" valueType="num">
                                      <p:cBhvr>
                                        <p:cTn id="8" dur="1000" fill="hold"/>
                                        <p:tgtEl>
                                          <p:spTgt spid="123"/>
                                        </p:tgtEl>
                                        <p:attrNameLst>
                                          <p:attrName>ppt_h</p:attrName>
                                        </p:attrNameLst>
                                      </p:cBhvr>
                                      <p:tavLst>
                                        <p:tav tm="0">
                                          <p:val>
                                            <p:fltVal val="0"/>
                                          </p:val>
                                        </p:tav>
                                        <p:tav tm="100000">
                                          <p:val>
                                            <p:strVal val="#ppt_h"/>
                                          </p:val>
                                        </p:tav>
                                      </p:tavLst>
                                    </p:anim>
                                    <p:anim calcmode="lin" valueType="num">
                                      <p:cBhvr>
                                        <p:cTn id="9" dur="1000" fill="hold"/>
                                        <p:tgtEl>
                                          <p:spTgt spid="12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2" nodeType="clickEffect">
                                  <p:stCondLst>
                                    <p:cond delay="0"/>
                                  </p:stCondLst>
                                  <p:iterate>
                                    <p:tmAbs val="0"/>
                                  </p:iterate>
                                  <p:childTnLst>
                                    <p:set>
                                      <p:cBhvr>
                                        <p:cTn id="14" fill="hold"/>
                                        <p:tgtEl>
                                          <p:spTgt spid="125"/>
                                        </p:tgtEl>
                                        <p:attrNameLst>
                                          <p:attrName>style.visibility</p:attrName>
                                        </p:attrNameLst>
                                      </p:cBhvr>
                                      <p:to>
                                        <p:strVal val="visible"/>
                                      </p:to>
                                    </p:set>
                                    <p:anim calcmode="lin" valueType="num">
                                      <p:cBhvr>
                                        <p:cTn id="15" dur="500" fill="hold"/>
                                        <p:tgtEl>
                                          <p:spTgt spid="125"/>
                                        </p:tgtEl>
                                        <p:attrNameLst>
                                          <p:attrName>ppt_x</p:attrName>
                                        </p:attrNameLst>
                                      </p:cBhvr>
                                      <p:tavLst>
                                        <p:tav tm="0">
                                          <p:val>
                                            <p:strVal val="#ppt_x-#ppt_w/2"/>
                                          </p:val>
                                        </p:tav>
                                        <p:tav tm="100000">
                                          <p:val>
                                            <p:strVal val="#ppt_x"/>
                                          </p:val>
                                        </p:tav>
                                      </p:tavLst>
                                    </p:anim>
                                    <p:anim calcmode="lin" valueType="num">
                                      <p:cBhvr>
                                        <p:cTn id="16" dur="500" fill="hold"/>
                                        <p:tgtEl>
                                          <p:spTgt spid="125"/>
                                        </p:tgtEl>
                                        <p:attrNameLst>
                                          <p:attrName>ppt_y</p:attrName>
                                        </p:attrNameLst>
                                      </p:cBhvr>
                                      <p:tavLst>
                                        <p:tav tm="0">
                                          <p:val>
                                            <p:strVal val="#ppt_y"/>
                                          </p:val>
                                        </p:tav>
                                        <p:tav tm="100000">
                                          <p:val>
                                            <p:strVal val="#ppt_y"/>
                                          </p:val>
                                        </p:tav>
                                      </p:tavLst>
                                    </p:anim>
                                    <p:anim calcmode="lin" valueType="num">
                                      <p:cBhvr>
                                        <p:cTn id="17" dur="500" fill="hold"/>
                                        <p:tgtEl>
                                          <p:spTgt spid="125"/>
                                        </p:tgtEl>
                                        <p:attrNameLst>
                                          <p:attrName>ppt_w</p:attrName>
                                        </p:attrNameLst>
                                      </p:cBhvr>
                                      <p:tavLst>
                                        <p:tav tm="0">
                                          <p:val>
                                            <p:fltVal val="0"/>
                                          </p:val>
                                        </p:tav>
                                        <p:tav tm="100000">
                                          <p:val>
                                            <p:strVal val="#ppt_w"/>
                                          </p:val>
                                        </p:tav>
                                      </p:tavLst>
                                    </p:anim>
                                    <p:anim calcmode="lin" valueType="num">
                                      <p:cBhvr>
                                        <p:cTn id="18" dur="500" fill="hold"/>
                                        <p:tgtEl>
                                          <p:spTgt spid="12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9" fill="hold" grpId="3" nodeType="clickEffect">
                                  <p:stCondLst>
                                    <p:cond delay="0"/>
                                  </p:stCondLst>
                                  <p:iterate>
                                    <p:tmAbs val="0"/>
                                  </p:iterate>
                                  <p:childTnLst>
                                    <p:set>
                                      <p:cBhvr>
                                        <p:cTn id="22" fill="hold"/>
                                        <p:tgtEl>
                                          <p:spTgt spid="124"/>
                                        </p:tgtEl>
                                        <p:attrNameLst>
                                          <p:attrName>style.visibility</p:attrName>
                                        </p:attrNameLst>
                                      </p:cBhvr>
                                      <p:to>
                                        <p:strVal val="visible"/>
                                      </p:to>
                                    </p:set>
                                    <p:anim calcmode="lin" valueType="num">
                                      <p:cBhvr>
                                        <p:cTn id="23" dur="2000" fill="hold"/>
                                        <p:tgtEl>
                                          <p:spTgt spid="124"/>
                                        </p:tgtEl>
                                        <p:attrNameLst>
                                          <p:attrName>ppt_w</p:attrName>
                                        </p:attrNameLst>
                                      </p:cBhvr>
                                      <p:tavLst>
                                        <p:tav tm="0">
                                          <p:val>
                                            <p:fltVal val="0"/>
                                          </p:val>
                                        </p:tav>
                                        <p:tav tm="100000">
                                          <p:val>
                                            <p:strVal val="#ppt_w"/>
                                          </p:val>
                                        </p:tav>
                                      </p:tavLst>
                                    </p:anim>
                                    <p:anim calcmode="lin" valueType="num">
                                      <p:cBhvr>
                                        <p:cTn id="24" dur="2000" fill="hold"/>
                                        <p:tgtEl>
                                          <p:spTgt spid="124"/>
                                        </p:tgtEl>
                                        <p:attrNameLst>
                                          <p:attrName>ppt_h</p:attrName>
                                        </p:attrNameLst>
                                      </p:cBhvr>
                                      <p:tavLst>
                                        <p:tav tm="0">
                                          <p:val>
                                            <p:fltVal val="0"/>
                                          </p:val>
                                        </p:tav>
                                        <p:tav tm="100000">
                                          <p:val>
                                            <p:strVal val="#ppt_h"/>
                                          </p:val>
                                        </p:tav>
                                      </p:tavLst>
                                    </p:anim>
                                    <p:anim calcmode="lin" valueType="num">
                                      <p:cBhvr>
                                        <p:cTn id="25" dur="2000" fill="hold"/>
                                        <p:tgtEl>
                                          <p:spTgt spid="124"/>
                                        </p:tgtEl>
                                        <p:attrNameLst>
                                          <p:attrName>ppt_x</p:attrName>
                                        </p:attrNameLst>
                                      </p:cBhvr>
                                      <p:tavLst>
                                        <p:tav tm="0" fmla="#ppt_x+(cos(-2*pi*(1-$))*-#ppt_x-sin(-2*pi*(1-$))*(1-#ppt_y))*(1-$)">
                                          <p:val>
                                            <p:fltVal val="0"/>
                                          </p:val>
                                        </p:tav>
                                        <p:tav tm="100000">
                                          <p:val>
                                            <p:fltVal val="1"/>
                                          </p:val>
                                        </p:tav>
                                      </p:tavLst>
                                    </p:anim>
                                    <p:anim calcmode="lin" valueType="num">
                                      <p:cBhvr>
                                        <p:cTn id="26" dur="2000" fill="hold"/>
                                        <p:tgtEl>
                                          <p:spTgt spid="12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4" nodeType="clickEffect">
                                  <p:stCondLst>
                                    <p:cond delay="0"/>
                                  </p:stCondLst>
                                  <p:iterate>
                                    <p:tmAbs val="0"/>
                                  </p:iterate>
                                  <p:childTnLst>
                                    <p:set>
                                      <p:cBhvr>
                                        <p:cTn id="30" fill="hold"/>
                                        <p:tgtEl>
                                          <p:spTgt spid="126">
                                            <p:bg/>
                                          </p:spTgt>
                                        </p:tgtEl>
                                        <p:attrNameLst>
                                          <p:attrName>style.visibility</p:attrName>
                                        </p:attrNameLst>
                                      </p:cBhvr>
                                      <p:to>
                                        <p:strVal val="visible"/>
                                      </p:to>
                                    </p:set>
                                    <p:anim calcmode="lin" valueType="num">
                                      <p:cBhvr>
                                        <p:cTn id="31" dur="500" fill="hold"/>
                                        <p:tgtEl>
                                          <p:spTgt spid="126">
                                            <p:bg/>
                                          </p:spTgt>
                                        </p:tgtEl>
                                        <p:attrNameLst>
                                          <p:attrName>ppt_x</p:attrName>
                                        </p:attrNameLst>
                                      </p:cBhvr>
                                      <p:tavLst>
                                        <p:tav tm="0">
                                          <p:val>
                                            <p:strVal val="0-#ppt_w/2"/>
                                          </p:val>
                                        </p:tav>
                                        <p:tav tm="100000">
                                          <p:val>
                                            <p:strVal val="#ppt_x"/>
                                          </p:val>
                                        </p:tav>
                                      </p:tavLst>
                                    </p:anim>
                                    <p:anim calcmode="lin" valueType="num">
                                      <p:cBhvr>
                                        <p:cTn id="32" dur="500" fill="hold"/>
                                        <p:tgtEl>
                                          <p:spTgt spid="126">
                                            <p:bg/>
                                          </p:spTgt>
                                        </p:tgtEl>
                                        <p:attrNameLst>
                                          <p:attrName>ppt_y</p:attrName>
                                        </p:attrNameLst>
                                      </p:cBhvr>
                                      <p:tavLst>
                                        <p:tav tm="0">
                                          <p:val>
                                            <p:strVal val="#ppt_y"/>
                                          </p:val>
                                        </p:tav>
                                        <p:tav tm="100000">
                                          <p:val>
                                            <p:strVal val="#ppt_y"/>
                                          </p:val>
                                        </p:tav>
                                      </p:tavLst>
                                    </p:anim>
                                  </p:childTnLst>
                                </p:cTn>
                              </p:par>
                              <p:par>
                                <p:cTn id="33" presetID="2" presetClass="entr" presetSubtype="8" fill="hold" grpId="4">
                                  <p:stCondLst>
                                    <p:cond delay="0"/>
                                  </p:stCondLst>
                                  <p:iterate>
                                    <p:tmAbs val="0"/>
                                  </p:iterate>
                                  <p:childTnLst>
                                    <p:set>
                                      <p:cBhvr>
                                        <p:cTn id="34" fill="hold"/>
                                        <p:tgtEl>
                                          <p:spTgt spid="126">
                                            <p:txEl>
                                              <p:pRg st="0" end="0"/>
                                            </p:txEl>
                                          </p:spTgt>
                                        </p:tgtEl>
                                        <p:attrNameLst>
                                          <p:attrName>style.visibility</p:attrName>
                                        </p:attrNameLst>
                                      </p:cBhvr>
                                      <p:to>
                                        <p:strVal val="visible"/>
                                      </p:to>
                                    </p:set>
                                    <p:anim calcmode="lin" valueType="num">
                                      <p:cBhvr>
                                        <p:cTn id="35" dur="500" fill="hold"/>
                                        <p:tgtEl>
                                          <p:spTgt spid="126">
                                            <p:txEl>
                                              <p:pRg st="0" end="0"/>
                                            </p:txEl>
                                          </p:spTgt>
                                        </p:tgtEl>
                                        <p:attrNameLst>
                                          <p:attrName>ppt_x</p:attrName>
                                        </p:attrNameLst>
                                      </p:cBhvr>
                                      <p:tavLst>
                                        <p:tav tm="0">
                                          <p:val>
                                            <p:strVal val="0-#ppt_w/2"/>
                                          </p:val>
                                        </p:tav>
                                        <p:tav tm="100000">
                                          <p:val>
                                            <p:strVal val="#ppt_x"/>
                                          </p:val>
                                        </p:tav>
                                      </p:tavLst>
                                    </p:anim>
                                    <p:anim calcmode="lin" valueType="num">
                                      <p:cBhvr>
                                        <p:cTn id="36" dur="500" fill="hold"/>
                                        <p:tgtEl>
                                          <p:spTgt spid="1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4" nodeType="clickEffect">
                                  <p:stCondLst>
                                    <p:cond delay="0"/>
                                  </p:stCondLst>
                                  <p:iterate>
                                    <p:tmAbs val="0"/>
                                  </p:iterate>
                                  <p:childTnLst>
                                    <p:set>
                                      <p:cBhvr>
                                        <p:cTn id="40" fill="hold"/>
                                        <p:tgtEl>
                                          <p:spTgt spid="126">
                                            <p:txEl>
                                              <p:pRg st="1" end="1"/>
                                            </p:txEl>
                                          </p:spTgt>
                                        </p:tgtEl>
                                        <p:attrNameLst>
                                          <p:attrName>style.visibility</p:attrName>
                                        </p:attrNameLst>
                                      </p:cBhvr>
                                      <p:to>
                                        <p:strVal val="visible"/>
                                      </p:to>
                                    </p:set>
                                    <p:anim calcmode="lin" valueType="num">
                                      <p:cBhvr>
                                        <p:cTn id="41" dur="500" fill="hold"/>
                                        <p:tgtEl>
                                          <p:spTgt spid="126">
                                            <p:txEl>
                                              <p:pRg st="1" end="1"/>
                                            </p:txEl>
                                          </p:spTgt>
                                        </p:tgtEl>
                                        <p:attrNameLst>
                                          <p:attrName>ppt_x</p:attrName>
                                        </p:attrNameLst>
                                      </p:cBhvr>
                                      <p:tavLst>
                                        <p:tav tm="0">
                                          <p:val>
                                            <p:strVal val="0-#ppt_w/2"/>
                                          </p:val>
                                        </p:tav>
                                        <p:tav tm="100000">
                                          <p:val>
                                            <p:strVal val="#ppt_x"/>
                                          </p:val>
                                        </p:tav>
                                      </p:tavLst>
                                    </p:anim>
                                    <p:anim calcmode="lin" valueType="num">
                                      <p:cBhvr>
                                        <p:cTn id="42" dur="500" fill="hold"/>
                                        <p:tgtEl>
                                          <p:spTgt spid="126">
                                            <p:txEl>
                                              <p:pRg st="1" end="1"/>
                                            </p:txEl>
                                          </p:spTgt>
                                        </p:tgtEl>
                                        <p:attrNameLst>
                                          <p:attrName>ppt_y</p:attrName>
                                        </p:attrNameLst>
                                      </p:cBhvr>
                                      <p:tavLst>
                                        <p:tav tm="0">
                                          <p:val>
                                            <p:strVal val="#ppt_y"/>
                                          </p:val>
                                        </p:tav>
                                        <p:tav tm="100000">
                                          <p:val>
                                            <p:strVal val="#ppt_y"/>
                                          </p:val>
                                        </p:tav>
                                      </p:tavLst>
                                    </p:anim>
                                  </p:childTnLst>
                                </p:cTn>
                              </p:par>
                            </p:childTnLst>
                          </p:cTn>
                        </p:par>
                        <p:par>
                          <p:cTn id="43" fill="hold">
                            <p:stCondLst>
                              <p:cond delay="500"/>
                            </p:stCondLst>
                            <p:childTnLst>
                              <p:par>
                                <p:cTn id="44" presetID="2" presetClass="entr" presetSubtype="8" fill="hold" grpId="4" nodeType="afterEffect">
                                  <p:stCondLst>
                                    <p:cond delay="0"/>
                                  </p:stCondLst>
                                  <p:iterate>
                                    <p:tmAbs val="0"/>
                                  </p:iterate>
                                  <p:childTnLst>
                                    <p:set>
                                      <p:cBhvr>
                                        <p:cTn id="45" fill="hold"/>
                                        <p:tgtEl>
                                          <p:spTgt spid="126">
                                            <p:txEl>
                                              <p:pRg st="2" end="2"/>
                                            </p:txEl>
                                          </p:spTgt>
                                        </p:tgtEl>
                                        <p:attrNameLst>
                                          <p:attrName>style.visibility</p:attrName>
                                        </p:attrNameLst>
                                      </p:cBhvr>
                                      <p:to>
                                        <p:strVal val="visible"/>
                                      </p:to>
                                    </p:set>
                                    <p:anim calcmode="lin" valueType="num">
                                      <p:cBhvr>
                                        <p:cTn id="46" dur="500" fill="hold"/>
                                        <p:tgtEl>
                                          <p:spTgt spid="126">
                                            <p:txEl>
                                              <p:pRg st="2" end="2"/>
                                            </p:txEl>
                                          </p:spTgt>
                                        </p:tgtEl>
                                        <p:attrNameLst>
                                          <p:attrName>ppt_x</p:attrName>
                                        </p:attrNameLst>
                                      </p:cBhvr>
                                      <p:tavLst>
                                        <p:tav tm="0">
                                          <p:val>
                                            <p:strVal val="0-#ppt_w/2"/>
                                          </p:val>
                                        </p:tav>
                                        <p:tav tm="100000">
                                          <p:val>
                                            <p:strVal val="#ppt_x"/>
                                          </p:val>
                                        </p:tav>
                                      </p:tavLst>
                                    </p:anim>
                                    <p:anim calcmode="lin" valueType="num">
                                      <p:cBhvr>
                                        <p:cTn id="47" dur="500" fill="hold"/>
                                        <p:tgtEl>
                                          <p:spTgt spid="126">
                                            <p:txEl>
                                              <p:pRg st="2" end="2"/>
                                            </p:txEl>
                                          </p:spTgt>
                                        </p:tgtEl>
                                        <p:attrNameLst>
                                          <p:attrName>ppt_y</p:attrName>
                                        </p:attrNameLst>
                                      </p:cBhvr>
                                      <p:tavLst>
                                        <p:tav tm="0">
                                          <p:val>
                                            <p:strVal val="#ppt_y"/>
                                          </p:val>
                                        </p:tav>
                                        <p:tav tm="100000">
                                          <p:val>
                                            <p:strVal val="#ppt_y"/>
                                          </p:val>
                                        </p:tav>
                                      </p:tavLst>
                                    </p:anim>
                                  </p:childTnLst>
                                </p:cTn>
                              </p:par>
                            </p:childTnLst>
                          </p:cTn>
                        </p:par>
                        <p:par>
                          <p:cTn id="48" fill="hold">
                            <p:stCondLst>
                              <p:cond delay="1000"/>
                            </p:stCondLst>
                            <p:childTnLst>
                              <p:par>
                                <p:cTn id="49" presetID="2" presetClass="entr" presetSubtype="8" fill="hold" grpId="4" nodeType="afterEffect">
                                  <p:stCondLst>
                                    <p:cond delay="0"/>
                                  </p:stCondLst>
                                  <p:iterate>
                                    <p:tmAbs val="0"/>
                                  </p:iterate>
                                  <p:childTnLst>
                                    <p:set>
                                      <p:cBhvr>
                                        <p:cTn id="50" fill="hold"/>
                                        <p:tgtEl>
                                          <p:spTgt spid="126">
                                            <p:txEl>
                                              <p:pRg st="3" end="3"/>
                                            </p:txEl>
                                          </p:spTgt>
                                        </p:tgtEl>
                                        <p:attrNameLst>
                                          <p:attrName>style.visibility</p:attrName>
                                        </p:attrNameLst>
                                      </p:cBhvr>
                                      <p:to>
                                        <p:strVal val="visible"/>
                                      </p:to>
                                    </p:set>
                                    <p:anim calcmode="lin" valueType="num">
                                      <p:cBhvr>
                                        <p:cTn id="51" dur="500" fill="hold"/>
                                        <p:tgtEl>
                                          <p:spTgt spid="126">
                                            <p:txEl>
                                              <p:pRg st="3" end="3"/>
                                            </p:txEl>
                                          </p:spTgt>
                                        </p:tgtEl>
                                        <p:attrNameLst>
                                          <p:attrName>ppt_x</p:attrName>
                                        </p:attrNameLst>
                                      </p:cBhvr>
                                      <p:tavLst>
                                        <p:tav tm="0">
                                          <p:val>
                                            <p:strVal val="0-#ppt_w/2"/>
                                          </p:val>
                                        </p:tav>
                                        <p:tav tm="100000">
                                          <p:val>
                                            <p:strVal val="#ppt_x"/>
                                          </p:val>
                                        </p:tav>
                                      </p:tavLst>
                                    </p:anim>
                                    <p:anim calcmode="lin" valueType="num">
                                      <p:cBhvr>
                                        <p:cTn id="52" dur="500" fill="hold"/>
                                        <p:tgtEl>
                                          <p:spTgt spid="126">
                                            <p:txEl>
                                              <p:pRg st="3" end="3"/>
                                            </p:txEl>
                                          </p:spTgt>
                                        </p:tgtEl>
                                        <p:attrNameLst>
                                          <p:attrName>ppt_y</p:attrName>
                                        </p:attrNameLst>
                                      </p:cBhvr>
                                      <p:tavLst>
                                        <p:tav tm="0">
                                          <p:val>
                                            <p:strVal val="#ppt_y"/>
                                          </p:val>
                                        </p:tav>
                                        <p:tav tm="100000">
                                          <p:val>
                                            <p:strVal val="#ppt_y"/>
                                          </p:val>
                                        </p:tav>
                                      </p:tavLst>
                                    </p:anim>
                                  </p:childTnLst>
                                </p:cTn>
                              </p:par>
                            </p:childTnLst>
                          </p:cTn>
                        </p:par>
                        <p:par>
                          <p:cTn id="53" fill="hold">
                            <p:stCondLst>
                              <p:cond delay="1500"/>
                            </p:stCondLst>
                            <p:childTnLst>
                              <p:par>
                                <p:cTn id="54" presetID="2" presetClass="entr" presetSubtype="8" fill="hold" grpId="4" nodeType="afterEffect">
                                  <p:stCondLst>
                                    <p:cond delay="0"/>
                                  </p:stCondLst>
                                  <p:iterate>
                                    <p:tmAbs val="0"/>
                                  </p:iterate>
                                  <p:childTnLst>
                                    <p:set>
                                      <p:cBhvr>
                                        <p:cTn id="55" fill="hold"/>
                                        <p:tgtEl>
                                          <p:spTgt spid="126">
                                            <p:txEl>
                                              <p:pRg st="4" end="4"/>
                                            </p:txEl>
                                          </p:spTgt>
                                        </p:tgtEl>
                                        <p:attrNameLst>
                                          <p:attrName>style.visibility</p:attrName>
                                        </p:attrNameLst>
                                      </p:cBhvr>
                                      <p:to>
                                        <p:strVal val="visible"/>
                                      </p:to>
                                    </p:set>
                                    <p:anim calcmode="lin" valueType="num">
                                      <p:cBhvr>
                                        <p:cTn id="56" dur="500" fill="hold"/>
                                        <p:tgtEl>
                                          <p:spTgt spid="126">
                                            <p:txEl>
                                              <p:pRg st="4" end="4"/>
                                            </p:txEl>
                                          </p:spTgt>
                                        </p:tgtEl>
                                        <p:attrNameLst>
                                          <p:attrName>ppt_x</p:attrName>
                                        </p:attrNameLst>
                                      </p:cBhvr>
                                      <p:tavLst>
                                        <p:tav tm="0">
                                          <p:val>
                                            <p:strVal val="0-#ppt_w/2"/>
                                          </p:val>
                                        </p:tav>
                                        <p:tav tm="100000">
                                          <p:val>
                                            <p:strVal val="#ppt_x"/>
                                          </p:val>
                                        </p:tav>
                                      </p:tavLst>
                                    </p:anim>
                                    <p:anim calcmode="lin" valueType="num">
                                      <p:cBhvr>
                                        <p:cTn id="57" dur="500" fill="hold"/>
                                        <p:tgtEl>
                                          <p:spTgt spid="126">
                                            <p:txEl>
                                              <p:pRg st="4" end="4"/>
                                            </p:txEl>
                                          </p:spTgt>
                                        </p:tgtEl>
                                        <p:attrNameLst>
                                          <p:attrName>ppt_y</p:attrName>
                                        </p:attrNameLst>
                                      </p:cBhvr>
                                      <p:tavLst>
                                        <p:tav tm="0">
                                          <p:val>
                                            <p:strVal val="#ppt_y"/>
                                          </p:val>
                                        </p:tav>
                                        <p:tav tm="100000">
                                          <p:val>
                                            <p:strVal val="#ppt_y"/>
                                          </p:val>
                                        </p:tav>
                                      </p:tavLst>
                                    </p:anim>
                                  </p:childTnLst>
                                </p:cTn>
                              </p:par>
                            </p:childTnLst>
                          </p:cTn>
                        </p:par>
                        <p:par>
                          <p:cTn id="58" fill="hold">
                            <p:stCondLst>
                              <p:cond delay="2000"/>
                            </p:stCondLst>
                            <p:childTnLst>
                              <p:par>
                                <p:cTn id="59" presetID="2" presetClass="entr" presetSubtype="8" fill="hold" grpId="4" nodeType="afterEffect">
                                  <p:stCondLst>
                                    <p:cond delay="0"/>
                                  </p:stCondLst>
                                  <p:iterate>
                                    <p:tmAbs val="0"/>
                                  </p:iterate>
                                  <p:childTnLst>
                                    <p:set>
                                      <p:cBhvr>
                                        <p:cTn id="60" fill="hold"/>
                                        <p:tgtEl>
                                          <p:spTgt spid="126">
                                            <p:txEl>
                                              <p:pRg st="5" end="5"/>
                                            </p:txEl>
                                          </p:spTgt>
                                        </p:tgtEl>
                                        <p:attrNameLst>
                                          <p:attrName>style.visibility</p:attrName>
                                        </p:attrNameLst>
                                      </p:cBhvr>
                                      <p:to>
                                        <p:strVal val="visible"/>
                                      </p:to>
                                    </p:set>
                                    <p:anim calcmode="lin" valueType="num">
                                      <p:cBhvr>
                                        <p:cTn id="61" dur="500" fill="hold"/>
                                        <p:tgtEl>
                                          <p:spTgt spid="126">
                                            <p:txEl>
                                              <p:pRg st="5" end="5"/>
                                            </p:txEl>
                                          </p:spTgt>
                                        </p:tgtEl>
                                        <p:attrNameLst>
                                          <p:attrName>ppt_x</p:attrName>
                                        </p:attrNameLst>
                                      </p:cBhvr>
                                      <p:tavLst>
                                        <p:tav tm="0">
                                          <p:val>
                                            <p:strVal val="0-#ppt_w/2"/>
                                          </p:val>
                                        </p:tav>
                                        <p:tav tm="100000">
                                          <p:val>
                                            <p:strVal val="#ppt_x"/>
                                          </p:val>
                                        </p:tav>
                                      </p:tavLst>
                                    </p:anim>
                                    <p:anim calcmode="lin" valueType="num">
                                      <p:cBhvr>
                                        <p:cTn id="62" dur="500" fill="hold"/>
                                        <p:tgtEl>
                                          <p:spTgt spid="126">
                                            <p:txEl>
                                              <p:pRg st="5" end="5"/>
                                            </p:txEl>
                                          </p:spTgt>
                                        </p:tgtEl>
                                        <p:attrNameLst>
                                          <p:attrName>ppt_y</p:attrName>
                                        </p:attrNameLst>
                                      </p:cBhvr>
                                      <p:tavLst>
                                        <p:tav tm="0">
                                          <p:val>
                                            <p:strVal val="#ppt_y"/>
                                          </p:val>
                                        </p:tav>
                                        <p:tav tm="100000">
                                          <p:val>
                                            <p:strVal val="#ppt_y"/>
                                          </p:val>
                                        </p:tav>
                                      </p:tavLst>
                                    </p:anim>
                                  </p:childTnLst>
                                </p:cTn>
                              </p:par>
                            </p:childTnLst>
                          </p:cTn>
                        </p:par>
                        <p:par>
                          <p:cTn id="63" fill="hold">
                            <p:stCondLst>
                              <p:cond delay="2500"/>
                            </p:stCondLst>
                            <p:childTnLst>
                              <p:par>
                                <p:cTn id="64" presetID="15" presetClass="entr" presetSubtype="9" fill="hold" grpId="5" nodeType="afterEffect">
                                  <p:stCondLst>
                                    <p:cond delay="0"/>
                                  </p:stCondLst>
                                  <p:iterate>
                                    <p:tmAbs val="0"/>
                                  </p:iterate>
                                  <p:childTnLst>
                                    <p:set>
                                      <p:cBhvr>
                                        <p:cTn id="65" fill="hold"/>
                                        <p:tgtEl>
                                          <p:spTgt spid="127"/>
                                        </p:tgtEl>
                                        <p:attrNameLst>
                                          <p:attrName>style.visibility</p:attrName>
                                        </p:attrNameLst>
                                      </p:cBhvr>
                                      <p:to>
                                        <p:strVal val="visible"/>
                                      </p:to>
                                    </p:set>
                                    <p:anim calcmode="lin" valueType="num">
                                      <p:cBhvr>
                                        <p:cTn id="66" dur="1000" fill="hold"/>
                                        <p:tgtEl>
                                          <p:spTgt spid="127"/>
                                        </p:tgtEl>
                                        <p:attrNameLst>
                                          <p:attrName>ppt_w</p:attrName>
                                        </p:attrNameLst>
                                      </p:cBhvr>
                                      <p:tavLst>
                                        <p:tav tm="0">
                                          <p:val>
                                            <p:fltVal val="0"/>
                                          </p:val>
                                        </p:tav>
                                        <p:tav tm="100000">
                                          <p:val>
                                            <p:strVal val="#ppt_w"/>
                                          </p:val>
                                        </p:tav>
                                      </p:tavLst>
                                    </p:anim>
                                    <p:anim calcmode="lin" valueType="num">
                                      <p:cBhvr>
                                        <p:cTn id="67" dur="1000" fill="hold"/>
                                        <p:tgtEl>
                                          <p:spTgt spid="127"/>
                                        </p:tgtEl>
                                        <p:attrNameLst>
                                          <p:attrName>ppt_h</p:attrName>
                                        </p:attrNameLst>
                                      </p:cBhvr>
                                      <p:tavLst>
                                        <p:tav tm="0">
                                          <p:val>
                                            <p:fltVal val="0"/>
                                          </p:val>
                                        </p:tav>
                                        <p:tav tm="100000">
                                          <p:val>
                                            <p:strVal val="#ppt_h"/>
                                          </p:val>
                                        </p:tav>
                                      </p:tavLst>
                                    </p:anim>
                                    <p:anim calcmode="lin" valueType="num">
                                      <p:cBhvr>
                                        <p:cTn id="68" dur="1000" fill="hold"/>
                                        <p:tgtEl>
                                          <p:spTgt spid="127"/>
                                        </p:tgtEl>
                                        <p:attrNameLst>
                                          <p:attrName>ppt_x</p:attrName>
                                        </p:attrNameLst>
                                      </p:cBhvr>
                                      <p:tavLst>
                                        <p:tav tm="0" fmla="#ppt_x+(cos(-2*pi*(1-$))*-#ppt_x-sin(-2*pi*(1-$))*(1-#ppt_y))*(1-$)">
                                          <p:val>
                                            <p:fltVal val="0"/>
                                          </p:val>
                                        </p:tav>
                                        <p:tav tm="100000">
                                          <p:val>
                                            <p:fltVal val="1"/>
                                          </p:val>
                                        </p:tav>
                                      </p:tavLst>
                                    </p:anim>
                                    <p:anim calcmode="lin" valueType="num">
                                      <p:cBhvr>
                                        <p:cTn id="69" dur="1000" fill="hold"/>
                                        <p:tgtEl>
                                          <p:spTgt spid="12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1" animBg="1" advAuto="0"/>
      <p:bldP spid="124" grpId="3" animBg="1" advAuto="0"/>
      <p:bldP spid="125" grpId="2" animBg="1" advAuto="0"/>
      <p:bldP spid="126" grpId="4" build="p" bldLvl="5" animBg="1" advAuto="0"/>
      <p:bldP spid="127" grpId="5"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A7C6FD"/>
        </a:solidFill>
        <a:effectLst/>
      </p:bgPr>
    </p:bg>
    <p:spTree>
      <p:nvGrpSpPr>
        <p:cNvPr id="1" name=""/>
        <p:cNvGrpSpPr/>
        <p:nvPr/>
      </p:nvGrpSpPr>
      <p:grpSpPr>
        <a:xfrm>
          <a:off x="0" y="0"/>
          <a:ext cx="0" cy="0"/>
          <a:chOff x="0" y="0"/>
          <a:chExt cx="0" cy="0"/>
        </a:xfrm>
      </p:grpSpPr>
      <p:sp>
        <p:nvSpPr>
          <p:cNvPr id="129" name="Shape 129"/>
          <p:cNvSpPr/>
          <p:nvPr/>
        </p:nvSpPr>
        <p:spPr>
          <a:xfrm>
            <a:off x="323850" y="188911"/>
            <a:ext cx="8569325" cy="64929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676655">
              <a:defRPr>
                <a:solidFill>
                  <a:srgbClr val="336699"/>
                </a:solidFill>
                <a:effectLst>
                  <a:outerShdw blurRad="50800" dist="33884" dir="2021404" rotWithShape="0">
                    <a:srgbClr val="B2B2B2">
                      <a:alpha val="79998"/>
                    </a:srgbClr>
                  </a:outerShdw>
                </a:effectLst>
                <a:latin typeface="Times New Roman"/>
                <a:ea typeface="Times New Roman"/>
                <a:cs typeface="Times New Roman"/>
                <a:sym typeface="Times New Roman"/>
              </a:defRPr>
            </a:lvl1pPr>
          </a:lstStyle>
          <a:p>
            <a:pPr lvl="0">
              <a:defRPr>
                <a:solidFill>
                  <a:srgbClr val="000000"/>
                </a:solidFill>
                <a:effectLst/>
              </a:defRPr>
            </a:pPr>
            <a:r>
              <a:rPr>
                <a:solidFill>
                  <a:srgbClr val="336699"/>
                </a:solidFill>
                <a:effectLst>
                  <a:outerShdw blurRad="50800" dist="33884" dir="2021404" rotWithShape="0">
                    <a:srgbClr val="B2B2B2">
                      <a:alpha val="79998"/>
                    </a:srgbClr>
                  </a:outerShdw>
                </a:effectLst>
              </a:rPr>
              <a:t>Задачи в стихотворной форме</a:t>
            </a:r>
          </a:p>
        </p:txBody>
      </p:sp>
      <p:graphicFrame>
        <p:nvGraphicFramePr>
          <p:cNvPr id="130" name="Table 130"/>
          <p:cNvGraphicFramePr/>
          <p:nvPr/>
        </p:nvGraphicFramePr>
        <p:xfrm>
          <a:off x="179387" y="1700211"/>
          <a:ext cx="5472112" cy="4531359"/>
        </p:xfrm>
        <a:graphic>
          <a:graphicData uri="http://schemas.openxmlformats.org/drawingml/2006/table">
            <a:tbl>
              <a:tblPr>
                <a:tableStyleId>{4C3C2611-4C71-4FC5-86AE-919BDF0F9419}</a:tableStyleId>
              </a:tblPr>
              <a:tblGrid>
                <a:gridCol w="3048000"/>
                <a:gridCol w="2424112"/>
              </a:tblGrid>
              <a:tr h="358775">
                <a:tc>
                  <a:txBody>
                    <a:bodyPr/>
                    <a:lstStyle/>
                    <a:p>
                      <a:pPr lvl="0" algn="l">
                        <a:spcBef>
                          <a:spcPts val="300"/>
                        </a:spcBef>
                        <a:defRPr sz="1800" b="0" i="0"/>
                      </a:pPr>
                      <a:r>
                        <a:rPr sz="1600">
                          <a:sym typeface="Helvetica"/>
                        </a:rPr>
                        <a:t>    На языке литературы</a:t>
                      </a:r>
                    </a:p>
                  </a:txBody>
                  <a:tcPr marL="45720" marR="45720" horzOverflow="overflow">
                    <a:lnL w="28575">
                      <a:solidFill>
                        <a:srgbClr val="000000"/>
                      </a:solidFill>
                      <a:round/>
                    </a:lnL>
                    <a:lnR w="12700">
                      <a:solidFill>
                        <a:srgbClr val="000000"/>
                      </a:solidFill>
                      <a:round/>
                    </a:lnR>
                    <a:lnT w="28575">
                      <a:solidFill>
                        <a:srgbClr val="000000"/>
                      </a:solidFill>
                      <a:round/>
                    </a:lnT>
                    <a:lnB w="12700">
                      <a:solidFill>
                        <a:srgbClr val="000000"/>
                      </a:solidFill>
                      <a:round/>
                    </a:lnB>
                    <a:noFill/>
                  </a:tcPr>
                </a:tc>
                <a:tc>
                  <a:txBody>
                    <a:bodyPr/>
                    <a:lstStyle/>
                    <a:p>
                      <a:pPr lvl="0" algn="l">
                        <a:spcBef>
                          <a:spcPts val="300"/>
                        </a:spcBef>
                        <a:defRPr sz="1800" b="0" i="0"/>
                      </a:pPr>
                      <a:r>
                        <a:rPr sz="1600">
                          <a:sym typeface="Helvetica"/>
                        </a:rPr>
                        <a:t>      На языке алгебры</a:t>
                      </a:r>
                    </a:p>
                  </a:txBody>
                  <a:tcPr marL="45720" marR="45720" horzOverflow="overflow">
                    <a:lnL w="12700">
                      <a:solidFill>
                        <a:srgbClr val="000000"/>
                      </a:solidFill>
                      <a:round/>
                    </a:lnL>
                    <a:lnR w="28575">
                      <a:solidFill>
                        <a:srgbClr val="000000"/>
                      </a:solidFill>
                      <a:round/>
                    </a:lnR>
                    <a:lnT w="28575">
                      <a:solidFill>
                        <a:srgbClr val="000000"/>
                      </a:solidFill>
                      <a:round/>
                    </a:lnT>
                    <a:lnB w="12700">
                      <a:solidFill>
                        <a:srgbClr val="000000"/>
                      </a:solidFill>
                      <a:round/>
                    </a:lnB>
                    <a:noFill/>
                  </a:tcPr>
                </a:tc>
              </a:tr>
              <a:tr h="933450">
                <a:tc>
                  <a:txBody>
                    <a:bodyPr/>
                    <a:lstStyle/>
                    <a:p>
                      <a:pPr lvl="0" algn="l">
                        <a:spcBef>
                          <a:spcPts val="200"/>
                        </a:spcBef>
                        <a:defRPr sz="1800" b="0" i="0"/>
                      </a:pPr>
                      <a:r>
                        <a:rPr sz="1200">
                          <a:sym typeface="Helvetica"/>
                        </a:rPr>
                        <a:t>Есть кадамба цветок, </a:t>
                      </a:r>
                    </a:p>
                    <a:p>
                      <a:pPr lvl="0" algn="l">
                        <a:spcBef>
                          <a:spcPts val="200"/>
                        </a:spcBef>
                        <a:defRPr sz="1800" b="0" i="0"/>
                      </a:pPr>
                      <a:r>
                        <a:rPr sz="1200">
                          <a:sym typeface="Helvetica"/>
                        </a:rPr>
                        <a:t>На один лепесток</a:t>
                      </a:r>
                    </a:p>
                    <a:p>
                      <a:pPr lvl="0" algn="l">
                        <a:spcBef>
                          <a:spcPts val="200"/>
                        </a:spcBef>
                        <a:defRPr sz="1800" b="0" i="0"/>
                      </a:pPr>
                      <a:r>
                        <a:rPr sz="1200">
                          <a:sym typeface="Helvetica"/>
                        </a:rPr>
                        <a:t>Пчелок пятая часть опустилась.</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600"/>
                        </a:spcBef>
                        <a:defRPr sz="1800" b="0" i="0"/>
                      </a:pPr>
                      <a:r>
                        <a:rPr sz="2800">
                          <a:sym typeface="Helvetica"/>
                        </a:rPr>
                        <a:t>          X/5</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712787">
                <a:tc>
                  <a:txBody>
                    <a:bodyPr/>
                    <a:lstStyle/>
                    <a:p>
                      <a:pPr lvl="0" algn="l">
                        <a:spcBef>
                          <a:spcPts val="200"/>
                        </a:spcBef>
                        <a:defRPr sz="1800" b="0" i="0"/>
                      </a:pPr>
                      <a:r>
                        <a:rPr sz="1200">
                          <a:sym typeface="Helvetica"/>
                        </a:rPr>
                        <a:t>Рядом тут же росла </a:t>
                      </a:r>
                    </a:p>
                    <a:p>
                      <a:pPr lvl="0" algn="l">
                        <a:spcBef>
                          <a:spcPts val="200"/>
                        </a:spcBef>
                        <a:defRPr sz="1800" b="0" i="0"/>
                      </a:pPr>
                      <a:r>
                        <a:rPr sz="1200">
                          <a:sym typeface="Helvetica"/>
                        </a:rPr>
                        <a:t>Вся в цвету сименгда,</a:t>
                      </a:r>
                    </a:p>
                    <a:p>
                      <a:pPr lvl="0" algn="l">
                        <a:spcBef>
                          <a:spcPts val="200"/>
                        </a:spcBef>
                        <a:defRPr sz="1800" b="0" i="0"/>
                      </a:pPr>
                      <a:r>
                        <a:rPr sz="1200">
                          <a:sym typeface="Helvetica"/>
                        </a:rPr>
                        <a:t>И на ней третья часть поместилась.</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600"/>
                        </a:spcBef>
                        <a:defRPr sz="1800" b="0" i="0"/>
                      </a:pPr>
                      <a:r>
                        <a:rPr sz="2800">
                          <a:sym typeface="Helvetica"/>
                        </a:rPr>
                        <a:t>          X/3</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517525">
                <a:tc>
                  <a:txBody>
                    <a:bodyPr/>
                    <a:lstStyle/>
                    <a:p>
                      <a:pPr lvl="0" algn="l">
                        <a:spcBef>
                          <a:spcPts val="200"/>
                        </a:spcBef>
                        <a:defRPr sz="1800" b="0" i="0"/>
                      </a:pPr>
                      <a:r>
                        <a:rPr sz="1200">
                          <a:sym typeface="Helvetica"/>
                        </a:rPr>
                        <a:t>Разность их ты найди,</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600"/>
                        </a:spcBef>
                        <a:defRPr sz="1800" b="0" i="0"/>
                      </a:pPr>
                      <a:r>
                        <a:rPr sz="2800">
                          <a:sym typeface="Helvetica"/>
                        </a:rPr>
                        <a:t>      X/3 – X/5</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581025">
                <a:tc>
                  <a:txBody>
                    <a:bodyPr/>
                    <a:lstStyle/>
                    <a:p>
                      <a:pPr lvl="0" algn="l">
                        <a:spcBef>
                          <a:spcPts val="200"/>
                        </a:spcBef>
                        <a:defRPr sz="1800" b="0" i="0"/>
                      </a:pPr>
                      <a:r>
                        <a:rPr sz="1200">
                          <a:sym typeface="Helvetica"/>
                        </a:rPr>
                        <a:t>Ее трижды сложи</a:t>
                      </a:r>
                    </a:p>
                    <a:p>
                      <a:pPr lvl="0" algn="l">
                        <a:spcBef>
                          <a:spcPts val="200"/>
                        </a:spcBef>
                        <a:defRPr sz="1800" b="0" i="0"/>
                      </a:pPr>
                      <a:r>
                        <a:rPr sz="1200">
                          <a:sym typeface="Helvetica"/>
                        </a:rPr>
                        <a:t>И тех пчел на Кутай посади.</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600"/>
                        </a:spcBef>
                        <a:defRPr sz="1800" b="0" i="0"/>
                      </a:pPr>
                      <a:r>
                        <a:rPr sz="2800">
                          <a:sym typeface="Helvetica"/>
                        </a:rPr>
                        <a:t>        6X/15</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712787">
                <a:tc>
                  <a:txBody>
                    <a:bodyPr/>
                    <a:lstStyle/>
                    <a:p>
                      <a:pPr lvl="0" algn="l">
                        <a:spcBef>
                          <a:spcPts val="200"/>
                        </a:spcBef>
                        <a:defRPr sz="1800" b="0" i="0"/>
                      </a:pPr>
                      <a:r>
                        <a:rPr sz="1200">
                          <a:sym typeface="Helvetica"/>
                        </a:rPr>
                        <a:t>Лишь одна не нашла себе места нигде.</a:t>
                      </a:r>
                    </a:p>
                    <a:p>
                      <a:pPr lvl="0" algn="l">
                        <a:spcBef>
                          <a:spcPts val="200"/>
                        </a:spcBef>
                        <a:defRPr sz="1800" b="0" i="0"/>
                      </a:pPr>
                      <a:r>
                        <a:rPr sz="1200">
                          <a:sym typeface="Helvetica"/>
                        </a:rPr>
                        <a:t>Все летала то взад, то вперед и везде</a:t>
                      </a:r>
                    </a:p>
                    <a:p>
                      <a:pPr lvl="0" algn="l">
                        <a:spcBef>
                          <a:spcPts val="200"/>
                        </a:spcBef>
                        <a:defRPr sz="1800" b="0" i="0"/>
                      </a:pPr>
                      <a:r>
                        <a:rPr sz="1200">
                          <a:sym typeface="Helvetica"/>
                        </a:rPr>
                        <a:t>Ароматом цветов наслаждалась.</a:t>
                      </a:r>
                    </a:p>
                  </a:txBody>
                  <a:tcPr marL="45720" marR="45720" horzOverflow="overflow">
                    <a:lnL w="28575">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spcBef>
                          <a:spcPts val="600"/>
                        </a:spcBef>
                        <a:defRPr sz="1800" b="0" i="0"/>
                      </a:pPr>
                      <a:r>
                        <a:rPr sz="2800">
                          <a:sym typeface="Helvetica"/>
                        </a:rPr>
                        <a:t>            1</a:t>
                      </a:r>
                    </a:p>
                  </a:txBody>
                  <a:tcPr marL="45720" marR="45720" horzOverflow="overflow">
                    <a:lnL w="12700">
                      <a:solidFill>
                        <a:srgbClr val="000000"/>
                      </a:solidFill>
                      <a:round/>
                    </a:lnL>
                    <a:lnR w="28575">
                      <a:solidFill>
                        <a:srgbClr val="000000"/>
                      </a:solidFill>
                      <a:round/>
                    </a:lnR>
                    <a:lnT w="12700">
                      <a:solidFill>
                        <a:srgbClr val="000000"/>
                      </a:solidFill>
                      <a:round/>
                    </a:lnT>
                    <a:lnB w="12700">
                      <a:solidFill>
                        <a:srgbClr val="000000"/>
                      </a:solidFill>
                      <a:round/>
                    </a:lnB>
                    <a:noFill/>
                  </a:tcPr>
                </a:tc>
              </a:tr>
              <a:tr h="714375">
                <a:tc>
                  <a:txBody>
                    <a:bodyPr/>
                    <a:lstStyle/>
                    <a:p>
                      <a:pPr lvl="0" algn="l">
                        <a:spcBef>
                          <a:spcPts val="200"/>
                        </a:spcBef>
                        <a:defRPr sz="1800" b="0" i="0"/>
                      </a:pPr>
                      <a:r>
                        <a:rPr sz="1200">
                          <a:sym typeface="Helvetica"/>
                        </a:rPr>
                        <a:t>Назови теперь мне,</a:t>
                      </a:r>
                    </a:p>
                    <a:p>
                      <a:pPr lvl="0" algn="l">
                        <a:spcBef>
                          <a:spcPts val="200"/>
                        </a:spcBef>
                        <a:defRPr sz="1800" b="0" i="0"/>
                      </a:pPr>
                      <a:r>
                        <a:rPr sz="1200">
                          <a:sym typeface="Helvetica"/>
                        </a:rPr>
                        <a:t>Подсчитавши в уме,</a:t>
                      </a:r>
                    </a:p>
                    <a:p>
                      <a:pPr lvl="0" algn="l">
                        <a:spcBef>
                          <a:spcPts val="200"/>
                        </a:spcBef>
                        <a:defRPr sz="1800" b="0" i="0"/>
                      </a:pPr>
                      <a:r>
                        <a:rPr sz="1200">
                          <a:sym typeface="Helvetica"/>
                        </a:rPr>
                        <a:t>Сколько пчелок всего здесь собралось.</a:t>
                      </a:r>
                    </a:p>
                  </a:txBody>
                  <a:tcPr marL="45720" marR="45720" horzOverflow="overflow">
                    <a:lnL w="28575">
                      <a:solidFill>
                        <a:srgbClr val="000000"/>
                      </a:solidFill>
                      <a:round/>
                    </a:lnL>
                    <a:lnR w="12700">
                      <a:solidFill>
                        <a:srgbClr val="000000"/>
                      </a:solidFill>
                      <a:round/>
                    </a:lnR>
                    <a:lnT w="12700">
                      <a:solidFill>
                        <a:srgbClr val="000000"/>
                      </a:solidFill>
                      <a:round/>
                    </a:lnT>
                    <a:lnB w="28575">
                      <a:solidFill>
                        <a:srgbClr val="000000"/>
                      </a:solidFill>
                      <a:round/>
                    </a:lnB>
                    <a:noFill/>
                  </a:tcPr>
                </a:tc>
                <a:tc>
                  <a:txBody>
                    <a:bodyPr/>
                    <a:lstStyle/>
                    <a:p>
                      <a:pPr lvl="0" algn="l">
                        <a:spcBef>
                          <a:spcPts val="600"/>
                        </a:spcBef>
                        <a:defRPr sz="1800" b="0" i="0"/>
                      </a:pPr>
                      <a:r>
                        <a:rPr sz="2800">
                          <a:sym typeface="Helvetica"/>
                        </a:rPr>
                        <a:t>            X</a:t>
                      </a:r>
                    </a:p>
                  </a:txBody>
                  <a:tcPr marL="45720" marR="45720" horzOverflow="overflow">
                    <a:lnL w="12700">
                      <a:solidFill>
                        <a:srgbClr val="000000"/>
                      </a:solidFill>
                      <a:round/>
                    </a:lnL>
                    <a:lnR w="28575">
                      <a:solidFill>
                        <a:srgbClr val="000000"/>
                      </a:solidFill>
                      <a:round/>
                    </a:lnR>
                    <a:lnT w="12700">
                      <a:solidFill>
                        <a:srgbClr val="000000"/>
                      </a:solidFill>
                      <a:round/>
                    </a:lnT>
                    <a:lnB w="28575">
                      <a:solidFill>
                        <a:srgbClr val="000000"/>
                      </a:solidFill>
                      <a:round/>
                    </a:lnB>
                    <a:noFill/>
                  </a:tcPr>
                </a:tc>
              </a:tr>
            </a:tbl>
          </a:graphicData>
        </a:graphic>
      </p:graphicFrame>
      <p:sp>
        <p:nvSpPr>
          <p:cNvPr id="131" name="Shape 131"/>
          <p:cNvSpPr/>
          <p:nvPr/>
        </p:nvSpPr>
        <p:spPr>
          <a:xfrm>
            <a:off x="395287" y="765175"/>
            <a:ext cx="7597776" cy="863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777240">
              <a:defRPr sz="2800">
                <a:ln w="6881">
                  <a:solidFill/>
                </a:ln>
                <a:solidFill>
                  <a:srgbClr val="333399"/>
                </a:solidFill>
                <a:latin typeface="Impact"/>
                <a:ea typeface="Impact"/>
                <a:cs typeface="Impact"/>
                <a:sym typeface="Impact"/>
              </a:defRPr>
            </a:lvl1pPr>
          </a:lstStyle>
          <a:p>
            <a:pPr lvl="0">
              <a:defRPr sz="1800">
                <a:ln w="9525">
                  <a:noFill/>
                </a:ln>
                <a:solidFill>
                  <a:srgbClr val="000000"/>
                </a:solidFill>
              </a:defRPr>
            </a:pPr>
            <a:r>
              <a:rPr sz="2800">
                <a:ln w="6881">
                  <a:solidFill/>
                </a:ln>
                <a:solidFill>
                  <a:srgbClr val="333399"/>
                </a:solidFill>
              </a:rPr>
              <a:t>Старинная индийская задача, XI век:</a:t>
            </a:r>
          </a:p>
        </p:txBody>
      </p:sp>
      <p:sp>
        <p:nvSpPr>
          <p:cNvPr id="132" name="Shape 132"/>
          <p:cNvSpPr/>
          <p:nvPr/>
        </p:nvSpPr>
        <p:spPr>
          <a:xfrm>
            <a:off x="6084887" y="4149725"/>
            <a:ext cx="2328412" cy="19508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b="1" i="1">
                <a:latin typeface="Arial"/>
                <a:ea typeface="Arial"/>
                <a:cs typeface="Arial"/>
                <a:sym typeface="Arial"/>
              </a:rPr>
              <a:t>Решение:</a:t>
            </a:r>
          </a:p>
          <a:p>
            <a:pPr lvl="0"/>
            <a:r>
              <a:rPr b="1" i="1">
                <a:latin typeface="Arial"/>
                <a:ea typeface="Arial"/>
                <a:cs typeface="Arial"/>
                <a:sym typeface="Arial"/>
              </a:rPr>
              <a:t>X= X/5+X/3+6X/15+1</a:t>
            </a:r>
          </a:p>
          <a:p>
            <a:pPr lvl="0"/>
            <a:r>
              <a:rPr b="1" i="1">
                <a:latin typeface="Arial"/>
                <a:ea typeface="Arial"/>
                <a:cs typeface="Arial"/>
                <a:sym typeface="Arial"/>
              </a:rPr>
              <a:t>X= (14X/+15)/15</a:t>
            </a:r>
          </a:p>
          <a:p>
            <a:pPr lvl="0"/>
            <a:r>
              <a:rPr b="1" i="1">
                <a:latin typeface="Arial"/>
                <a:ea typeface="Arial"/>
                <a:cs typeface="Arial"/>
                <a:sym typeface="Arial"/>
              </a:rPr>
              <a:t>15X=14X+15</a:t>
            </a:r>
          </a:p>
          <a:p>
            <a:pPr lvl="0"/>
            <a:r>
              <a:rPr b="1" i="1">
                <a:latin typeface="Arial"/>
                <a:ea typeface="Arial"/>
                <a:cs typeface="Arial"/>
                <a:sym typeface="Arial"/>
              </a:rPr>
              <a:t>X=15</a:t>
            </a:r>
          </a:p>
          <a:p>
            <a:pPr lvl="0"/>
            <a:endParaRPr b="1" i="1">
              <a:latin typeface="Arial"/>
              <a:ea typeface="Arial"/>
              <a:cs typeface="Arial"/>
              <a:sym typeface="Arial"/>
            </a:endParaRPr>
          </a:p>
          <a:p>
            <a:pPr lvl="0"/>
            <a:r>
              <a:rPr b="1" i="1">
                <a:latin typeface="Arial"/>
                <a:ea typeface="Arial"/>
                <a:cs typeface="Arial"/>
                <a:sym typeface="Arial"/>
              </a:rPr>
              <a:t>Ответ: 15 пчелок.</a:t>
            </a:r>
          </a:p>
        </p:txBody>
      </p:sp>
      <p:pic>
        <p:nvPicPr>
          <p:cNvPr id="133" name="image4.jpeg" descr="162a82fb6a6c"/>
          <p:cNvPicPr/>
          <p:nvPr/>
        </p:nvPicPr>
        <p:blipFill>
          <a:blip r:embed="rId2" cstate="print">
            <a:extLst/>
          </a:blip>
          <a:stretch>
            <a:fillRect/>
          </a:stretch>
        </p:blipFill>
        <p:spPr>
          <a:xfrm>
            <a:off x="5795962" y="1700211"/>
            <a:ext cx="3117852" cy="2338389"/>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iterate>
                                    <p:tmAbs val="0"/>
                                  </p:iterate>
                                  <p:childTnLst>
                                    <p:set>
                                      <p:cBhvr>
                                        <p:cTn id="6" fill="hold"/>
                                        <p:tgtEl>
                                          <p:spTgt spid="129"/>
                                        </p:tgtEl>
                                        <p:attrNameLst>
                                          <p:attrName>style.visibility</p:attrName>
                                        </p:attrNameLst>
                                      </p:cBhvr>
                                      <p:to>
                                        <p:strVal val="visible"/>
                                      </p:to>
                                    </p:set>
                                    <p:anim calcmode="lin" valueType="num">
                                      <p:cBhvr>
                                        <p:cTn id="7" dur="500" fill="hold"/>
                                        <p:tgtEl>
                                          <p:spTgt spid="129"/>
                                        </p:tgtEl>
                                        <p:attrNameLst>
                                          <p:attrName>ppt_x</p:attrName>
                                        </p:attrNameLst>
                                      </p:cBhvr>
                                      <p:tavLst>
                                        <p:tav tm="0">
                                          <p:val>
                                            <p:strVal val="#ppt_x-#ppt_w/2"/>
                                          </p:val>
                                        </p:tav>
                                        <p:tav tm="100000">
                                          <p:val>
                                            <p:strVal val="#ppt_x"/>
                                          </p:val>
                                        </p:tav>
                                      </p:tavLst>
                                    </p:anim>
                                    <p:anim calcmode="lin" valueType="num">
                                      <p:cBhvr>
                                        <p:cTn id="8" dur="500" fill="hold"/>
                                        <p:tgtEl>
                                          <p:spTgt spid="129"/>
                                        </p:tgtEl>
                                        <p:attrNameLst>
                                          <p:attrName>ppt_y</p:attrName>
                                        </p:attrNameLst>
                                      </p:cBhvr>
                                      <p:tavLst>
                                        <p:tav tm="0">
                                          <p:val>
                                            <p:strVal val="#ppt_y"/>
                                          </p:val>
                                        </p:tav>
                                        <p:tav tm="100000">
                                          <p:val>
                                            <p:strVal val="#ppt_y"/>
                                          </p:val>
                                        </p:tav>
                                      </p:tavLst>
                                    </p:anim>
                                    <p:anim calcmode="lin" valueType="num">
                                      <p:cBhvr>
                                        <p:cTn id="9" dur="500" fill="hold"/>
                                        <p:tgtEl>
                                          <p:spTgt spid="129"/>
                                        </p:tgtEl>
                                        <p:attrNameLst>
                                          <p:attrName>ppt_w</p:attrName>
                                        </p:attrNameLst>
                                      </p:cBhvr>
                                      <p:tavLst>
                                        <p:tav tm="0">
                                          <p:val>
                                            <p:fltVal val="0"/>
                                          </p:val>
                                        </p:tav>
                                        <p:tav tm="100000">
                                          <p:val>
                                            <p:strVal val="#ppt_w"/>
                                          </p:val>
                                        </p:tav>
                                      </p:tavLst>
                                    </p:anim>
                                    <p:anim calcmode="lin" valueType="num">
                                      <p:cBhvr>
                                        <p:cTn id="10" dur="500" fill="hold"/>
                                        <p:tgtEl>
                                          <p:spTgt spid="129"/>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2" nodeType="clickEffect">
                                  <p:stCondLst>
                                    <p:cond delay="0"/>
                                  </p:stCondLst>
                                  <p:iterate>
                                    <p:tmAbs val="0"/>
                                  </p:iterate>
                                  <p:childTnLst>
                                    <p:set>
                                      <p:cBhvr>
                                        <p:cTn id="14" fill="hold"/>
                                        <p:tgtEl>
                                          <p:spTgt spid="131"/>
                                        </p:tgtEl>
                                        <p:attrNameLst>
                                          <p:attrName>style.visibility</p:attrName>
                                        </p:attrNameLst>
                                      </p:cBhvr>
                                      <p:to>
                                        <p:strVal val="visible"/>
                                      </p:to>
                                    </p:set>
                                    <p:anim calcmode="lin" valueType="num">
                                      <p:cBhvr>
                                        <p:cTn id="15" dur="500" fill="hold"/>
                                        <p:tgtEl>
                                          <p:spTgt spid="131"/>
                                        </p:tgtEl>
                                        <p:attrNameLst>
                                          <p:attrName>ppt_w</p:attrName>
                                        </p:attrNameLst>
                                      </p:cBhvr>
                                      <p:tavLst>
                                        <p:tav tm="0">
                                          <p:val>
                                            <p:strVal val="4*#ppt_w"/>
                                          </p:val>
                                        </p:tav>
                                        <p:tav tm="100000">
                                          <p:val>
                                            <p:strVal val="#ppt_w"/>
                                          </p:val>
                                        </p:tav>
                                      </p:tavLst>
                                    </p:anim>
                                    <p:anim calcmode="lin" valueType="num">
                                      <p:cBhvr>
                                        <p:cTn id="16" dur="500" fill="hold"/>
                                        <p:tgtEl>
                                          <p:spTgt spid="131"/>
                                        </p:tgtEl>
                                        <p:attrNameLst>
                                          <p:attrName>ppt_h</p:attrName>
                                        </p:attrNameLst>
                                      </p:cBhvr>
                                      <p:tavLst>
                                        <p:tav tm="0">
                                          <p:val>
                                            <p:strVal val="4*#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9" fill="hold" grpId="3" nodeType="clickEffect">
                                  <p:stCondLst>
                                    <p:cond delay="0"/>
                                  </p:stCondLst>
                                  <p:iterate>
                                    <p:tmAbs val="0"/>
                                  </p:iterate>
                                  <p:childTnLst>
                                    <p:set>
                                      <p:cBhvr>
                                        <p:cTn id="20" fill="hold"/>
                                        <p:tgtEl>
                                          <p:spTgt spid="130"/>
                                        </p:tgtEl>
                                        <p:attrNameLst>
                                          <p:attrName>style.visibility</p:attrName>
                                        </p:attrNameLst>
                                      </p:cBhvr>
                                      <p:to>
                                        <p:strVal val="visible"/>
                                      </p:to>
                                    </p:set>
                                    <p:anim calcmode="lin" valueType="num">
                                      <p:cBhvr>
                                        <p:cTn id="21" dur="1000" fill="hold"/>
                                        <p:tgtEl>
                                          <p:spTgt spid="130"/>
                                        </p:tgtEl>
                                        <p:attrNameLst>
                                          <p:attrName>ppt_w</p:attrName>
                                        </p:attrNameLst>
                                      </p:cBhvr>
                                      <p:tavLst>
                                        <p:tav tm="0">
                                          <p:val>
                                            <p:fltVal val="0"/>
                                          </p:val>
                                        </p:tav>
                                        <p:tav tm="100000">
                                          <p:val>
                                            <p:strVal val="#ppt_w"/>
                                          </p:val>
                                        </p:tav>
                                      </p:tavLst>
                                    </p:anim>
                                    <p:anim calcmode="lin" valueType="num">
                                      <p:cBhvr>
                                        <p:cTn id="22" dur="1000" fill="hold"/>
                                        <p:tgtEl>
                                          <p:spTgt spid="130"/>
                                        </p:tgtEl>
                                        <p:attrNameLst>
                                          <p:attrName>ppt_h</p:attrName>
                                        </p:attrNameLst>
                                      </p:cBhvr>
                                      <p:tavLst>
                                        <p:tav tm="0">
                                          <p:val>
                                            <p:fltVal val="0"/>
                                          </p:val>
                                        </p:tav>
                                        <p:tav tm="100000">
                                          <p:val>
                                            <p:strVal val="#ppt_h"/>
                                          </p:val>
                                        </p:tav>
                                      </p:tavLst>
                                    </p:anim>
                                    <p:anim calcmode="lin" valueType="num">
                                      <p:cBhvr>
                                        <p:cTn id="23" dur="1000" fill="hold"/>
                                        <p:tgtEl>
                                          <p:spTgt spid="130"/>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3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32" fill="hold" grpId="4" nodeType="clickEffect">
                                  <p:stCondLst>
                                    <p:cond delay="0"/>
                                  </p:stCondLst>
                                  <p:iterate>
                                    <p:tmAbs val="0"/>
                                  </p:iterate>
                                  <p:childTnLst>
                                    <p:set>
                                      <p:cBhvr>
                                        <p:cTn id="28" fill="hold"/>
                                        <p:tgtEl>
                                          <p:spTgt spid="132">
                                            <p:bg/>
                                          </p:spTgt>
                                        </p:tgtEl>
                                        <p:attrNameLst>
                                          <p:attrName>style.visibility</p:attrName>
                                        </p:attrNameLst>
                                      </p:cBhvr>
                                      <p:to>
                                        <p:strVal val="visible"/>
                                      </p:to>
                                    </p:set>
                                    <p:anim calcmode="lin" valueType="num">
                                      <p:cBhvr>
                                        <p:cTn id="29" dur="500" fill="hold"/>
                                        <p:tgtEl>
                                          <p:spTgt spid="132">
                                            <p:bg/>
                                          </p:spTgt>
                                        </p:tgtEl>
                                        <p:attrNameLst>
                                          <p:attrName>ppt_w</p:attrName>
                                        </p:attrNameLst>
                                      </p:cBhvr>
                                      <p:tavLst>
                                        <p:tav tm="0">
                                          <p:val>
                                            <p:fltVal val="0"/>
                                          </p:val>
                                        </p:tav>
                                        <p:tav tm="100000">
                                          <p:val>
                                            <p:strVal val="#ppt_w"/>
                                          </p:val>
                                        </p:tav>
                                      </p:tavLst>
                                    </p:anim>
                                    <p:anim calcmode="lin" valueType="num">
                                      <p:cBhvr>
                                        <p:cTn id="30" dur="500" fill="hold"/>
                                        <p:tgtEl>
                                          <p:spTgt spid="132">
                                            <p:bg/>
                                          </p:spTgt>
                                        </p:tgtEl>
                                        <p:attrNameLst>
                                          <p:attrName>ppt_h</p:attrName>
                                        </p:attrNameLst>
                                      </p:cBhvr>
                                      <p:tavLst>
                                        <p:tav tm="0">
                                          <p:val>
                                            <p:fltVal val="0"/>
                                          </p:val>
                                        </p:tav>
                                        <p:tav tm="100000">
                                          <p:val>
                                            <p:strVal val="#ppt_h"/>
                                          </p:val>
                                        </p:tav>
                                      </p:tavLst>
                                    </p:anim>
                                  </p:childTnLst>
                                </p:cTn>
                              </p:par>
                              <p:par>
                                <p:cTn id="31" presetID="23" presetClass="entr" presetSubtype="32" fill="hold" grpId="4">
                                  <p:stCondLst>
                                    <p:cond delay="0"/>
                                  </p:stCondLst>
                                  <p:iterate>
                                    <p:tmAbs val="0"/>
                                  </p:iterate>
                                  <p:childTnLst>
                                    <p:set>
                                      <p:cBhvr>
                                        <p:cTn id="32" fill="hold"/>
                                        <p:tgtEl>
                                          <p:spTgt spid="132">
                                            <p:txEl>
                                              <p:pRg st="0" end="0"/>
                                            </p:txEl>
                                          </p:spTgt>
                                        </p:tgtEl>
                                        <p:attrNameLst>
                                          <p:attrName>style.visibility</p:attrName>
                                        </p:attrNameLst>
                                      </p:cBhvr>
                                      <p:to>
                                        <p:strVal val="visible"/>
                                      </p:to>
                                    </p:set>
                                    <p:anim calcmode="lin" valueType="num">
                                      <p:cBhvr>
                                        <p:cTn id="33" dur="500" fill="hold"/>
                                        <p:tgtEl>
                                          <p:spTgt spid="132">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13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32" fill="hold" grpId="4" nodeType="clickEffect">
                                  <p:stCondLst>
                                    <p:cond delay="0"/>
                                  </p:stCondLst>
                                  <p:iterate>
                                    <p:tmAbs val="0"/>
                                  </p:iterate>
                                  <p:childTnLst>
                                    <p:set>
                                      <p:cBhvr>
                                        <p:cTn id="38" fill="hold"/>
                                        <p:tgtEl>
                                          <p:spTgt spid="132">
                                            <p:txEl>
                                              <p:pRg st="1" end="1"/>
                                            </p:txEl>
                                          </p:spTgt>
                                        </p:tgtEl>
                                        <p:attrNameLst>
                                          <p:attrName>style.visibility</p:attrName>
                                        </p:attrNameLst>
                                      </p:cBhvr>
                                      <p:to>
                                        <p:strVal val="visible"/>
                                      </p:to>
                                    </p:set>
                                    <p:anim calcmode="lin" valueType="num">
                                      <p:cBhvr>
                                        <p:cTn id="39" dur="500" fill="hold"/>
                                        <p:tgtEl>
                                          <p:spTgt spid="132">
                                            <p:txEl>
                                              <p:pRg st="1" end="1"/>
                                            </p:txEl>
                                          </p:spTgt>
                                        </p:tgtEl>
                                        <p:attrNameLst>
                                          <p:attrName>ppt_w</p:attrName>
                                        </p:attrNameLst>
                                      </p:cBhvr>
                                      <p:tavLst>
                                        <p:tav tm="0">
                                          <p:val>
                                            <p:fltVal val="0"/>
                                          </p:val>
                                        </p:tav>
                                        <p:tav tm="100000">
                                          <p:val>
                                            <p:strVal val="#ppt_w"/>
                                          </p:val>
                                        </p:tav>
                                      </p:tavLst>
                                    </p:anim>
                                    <p:anim calcmode="lin" valueType="num">
                                      <p:cBhvr>
                                        <p:cTn id="40" dur="500" fill="hold"/>
                                        <p:tgtEl>
                                          <p:spTgt spid="132">
                                            <p:txEl>
                                              <p:pRg st="1" end="1"/>
                                            </p:txEl>
                                          </p:spTgt>
                                        </p:tgtEl>
                                        <p:attrNameLst>
                                          <p:attrName>ppt_h</p:attrName>
                                        </p:attrNameLst>
                                      </p:cBhvr>
                                      <p:tavLst>
                                        <p:tav tm="0">
                                          <p:val>
                                            <p:fltVal val="0"/>
                                          </p:val>
                                        </p:tav>
                                        <p:tav tm="100000">
                                          <p:val>
                                            <p:strVal val="#ppt_h"/>
                                          </p:val>
                                        </p:tav>
                                      </p:tavLst>
                                    </p:anim>
                                  </p:childTnLst>
                                </p:cTn>
                              </p:par>
                            </p:childTnLst>
                          </p:cTn>
                        </p:par>
                        <p:par>
                          <p:cTn id="41" fill="hold">
                            <p:stCondLst>
                              <p:cond delay="500"/>
                            </p:stCondLst>
                            <p:childTnLst>
                              <p:par>
                                <p:cTn id="42" presetID="23" presetClass="entr" presetSubtype="32" fill="hold" grpId="4" nodeType="afterEffect">
                                  <p:stCondLst>
                                    <p:cond delay="0"/>
                                  </p:stCondLst>
                                  <p:iterate>
                                    <p:tmAbs val="0"/>
                                  </p:iterate>
                                  <p:childTnLst>
                                    <p:set>
                                      <p:cBhvr>
                                        <p:cTn id="43" fill="hold"/>
                                        <p:tgtEl>
                                          <p:spTgt spid="132">
                                            <p:txEl>
                                              <p:pRg st="2" end="2"/>
                                            </p:txEl>
                                          </p:spTgt>
                                        </p:tgtEl>
                                        <p:attrNameLst>
                                          <p:attrName>style.visibility</p:attrName>
                                        </p:attrNameLst>
                                      </p:cBhvr>
                                      <p:to>
                                        <p:strVal val="visible"/>
                                      </p:to>
                                    </p:set>
                                    <p:anim calcmode="lin" valueType="num">
                                      <p:cBhvr>
                                        <p:cTn id="44" dur="500" fill="hold"/>
                                        <p:tgtEl>
                                          <p:spTgt spid="132">
                                            <p:txEl>
                                              <p:pRg st="2" end="2"/>
                                            </p:txEl>
                                          </p:spTgt>
                                        </p:tgtEl>
                                        <p:attrNameLst>
                                          <p:attrName>ppt_w</p:attrName>
                                        </p:attrNameLst>
                                      </p:cBhvr>
                                      <p:tavLst>
                                        <p:tav tm="0">
                                          <p:val>
                                            <p:fltVal val="0"/>
                                          </p:val>
                                        </p:tav>
                                        <p:tav tm="100000">
                                          <p:val>
                                            <p:strVal val="#ppt_w"/>
                                          </p:val>
                                        </p:tav>
                                      </p:tavLst>
                                    </p:anim>
                                    <p:anim calcmode="lin" valueType="num">
                                      <p:cBhvr>
                                        <p:cTn id="45" dur="500" fill="hold"/>
                                        <p:tgtEl>
                                          <p:spTgt spid="132">
                                            <p:txEl>
                                              <p:pRg st="2" end="2"/>
                                            </p:txEl>
                                          </p:spTgt>
                                        </p:tgtEl>
                                        <p:attrNameLst>
                                          <p:attrName>ppt_h</p:attrName>
                                        </p:attrNameLst>
                                      </p:cBhvr>
                                      <p:tavLst>
                                        <p:tav tm="0">
                                          <p:val>
                                            <p:fltVal val="0"/>
                                          </p:val>
                                        </p:tav>
                                        <p:tav tm="100000">
                                          <p:val>
                                            <p:strVal val="#ppt_h"/>
                                          </p:val>
                                        </p:tav>
                                      </p:tavLst>
                                    </p:anim>
                                  </p:childTnLst>
                                </p:cTn>
                              </p:par>
                            </p:childTnLst>
                          </p:cTn>
                        </p:par>
                        <p:par>
                          <p:cTn id="46" fill="hold">
                            <p:stCondLst>
                              <p:cond delay="1000"/>
                            </p:stCondLst>
                            <p:childTnLst>
                              <p:par>
                                <p:cTn id="47" presetID="23" presetClass="entr" presetSubtype="32" fill="hold" grpId="4" nodeType="afterEffect">
                                  <p:stCondLst>
                                    <p:cond delay="0"/>
                                  </p:stCondLst>
                                  <p:iterate>
                                    <p:tmAbs val="0"/>
                                  </p:iterate>
                                  <p:childTnLst>
                                    <p:set>
                                      <p:cBhvr>
                                        <p:cTn id="48" fill="hold"/>
                                        <p:tgtEl>
                                          <p:spTgt spid="132">
                                            <p:txEl>
                                              <p:pRg st="3" end="3"/>
                                            </p:txEl>
                                          </p:spTgt>
                                        </p:tgtEl>
                                        <p:attrNameLst>
                                          <p:attrName>style.visibility</p:attrName>
                                        </p:attrNameLst>
                                      </p:cBhvr>
                                      <p:to>
                                        <p:strVal val="visible"/>
                                      </p:to>
                                    </p:set>
                                    <p:anim calcmode="lin" valueType="num">
                                      <p:cBhvr>
                                        <p:cTn id="49" dur="500" fill="hold"/>
                                        <p:tgtEl>
                                          <p:spTgt spid="132">
                                            <p:txEl>
                                              <p:pRg st="3" end="3"/>
                                            </p:txEl>
                                          </p:spTgt>
                                        </p:tgtEl>
                                        <p:attrNameLst>
                                          <p:attrName>ppt_w</p:attrName>
                                        </p:attrNameLst>
                                      </p:cBhvr>
                                      <p:tavLst>
                                        <p:tav tm="0">
                                          <p:val>
                                            <p:fltVal val="0"/>
                                          </p:val>
                                        </p:tav>
                                        <p:tav tm="100000">
                                          <p:val>
                                            <p:strVal val="#ppt_w"/>
                                          </p:val>
                                        </p:tav>
                                      </p:tavLst>
                                    </p:anim>
                                    <p:anim calcmode="lin" valueType="num">
                                      <p:cBhvr>
                                        <p:cTn id="50" dur="500" fill="hold"/>
                                        <p:tgtEl>
                                          <p:spTgt spid="132">
                                            <p:txEl>
                                              <p:pRg st="3" end="3"/>
                                            </p:txEl>
                                          </p:spTgt>
                                        </p:tgtEl>
                                        <p:attrNameLst>
                                          <p:attrName>ppt_h</p:attrName>
                                        </p:attrNameLst>
                                      </p:cBhvr>
                                      <p:tavLst>
                                        <p:tav tm="0">
                                          <p:val>
                                            <p:fltVal val="0"/>
                                          </p:val>
                                        </p:tav>
                                        <p:tav tm="100000">
                                          <p:val>
                                            <p:strVal val="#ppt_h"/>
                                          </p:val>
                                        </p:tav>
                                      </p:tavLst>
                                    </p:anim>
                                  </p:childTnLst>
                                </p:cTn>
                              </p:par>
                            </p:childTnLst>
                          </p:cTn>
                        </p:par>
                        <p:par>
                          <p:cTn id="51" fill="hold">
                            <p:stCondLst>
                              <p:cond delay="1500"/>
                            </p:stCondLst>
                            <p:childTnLst>
                              <p:par>
                                <p:cTn id="52" presetID="23" presetClass="entr" presetSubtype="32" fill="hold" grpId="4" nodeType="afterEffect">
                                  <p:stCondLst>
                                    <p:cond delay="0"/>
                                  </p:stCondLst>
                                  <p:iterate>
                                    <p:tmAbs val="0"/>
                                  </p:iterate>
                                  <p:childTnLst>
                                    <p:set>
                                      <p:cBhvr>
                                        <p:cTn id="53" fill="hold"/>
                                        <p:tgtEl>
                                          <p:spTgt spid="132">
                                            <p:txEl>
                                              <p:pRg st="4" end="4"/>
                                            </p:txEl>
                                          </p:spTgt>
                                        </p:tgtEl>
                                        <p:attrNameLst>
                                          <p:attrName>style.visibility</p:attrName>
                                        </p:attrNameLst>
                                      </p:cBhvr>
                                      <p:to>
                                        <p:strVal val="visible"/>
                                      </p:to>
                                    </p:set>
                                    <p:anim calcmode="lin" valueType="num">
                                      <p:cBhvr>
                                        <p:cTn id="54" dur="500" fill="hold"/>
                                        <p:tgtEl>
                                          <p:spTgt spid="132">
                                            <p:txEl>
                                              <p:pRg st="4" end="4"/>
                                            </p:txEl>
                                          </p:spTgt>
                                        </p:tgtEl>
                                        <p:attrNameLst>
                                          <p:attrName>ppt_w</p:attrName>
                                        </p:attrNameLst>
                                      </p:cBhvr>
                                      <p:tavLst>
                                        <p:tav tm="0">
                                          <p:val>
                                            <p:fltVal val="0"/>
                                          </p:val>
                                        </p:tav>
                                        <p:tav tm="100000">
                                          <p:val>
                                            <p:strVal val="#ppt_w"/>
                                          </p:val>
                                        </p:tav>
                                      </p:tavLst>
                                    </p:anim>
                                    <p:anim calcmode="lin" valueType="num">
                                      <p:cBhvr>
                                        <p:cTn id="55" dur="500" fill="hold"/>
                                        <p:tgtEl>
                                          <p:spTgt spid="132">
                                            <p:txEl>
                                              <p:pRg st="4" end="4"/>
                                            </p:txEl>
                                          </p:spTgt>
                                        </p:tgtEl>
                                        <p:attrNameLst>
                                          <p:attrName>ppt_h</p:attrName>
                                        </p:attrNameLst>
                                      </p:cBhvr>
                                      <p:tavLst>
                                        <p:tav tm="0">
                                          <p:val>
                                            <p:fltVal val="0"/>
                                          </p:val>
                                        </p:tav>
                                        <p:tav tm="100000">
                                          <p:val>
                                            <p:strVal val="#ppt_h"/>
                                          </p:val>
                                        </p:tav>
                                      </p:tavLst>
                                    </p:anim>
                                  </p:childTnLst>
                                </p:cTn>
                              </p:par>
                            </p:childTnLst>
                          </p:cTn>
                        </p:par>
                        <p:par>
                          <p:cTn id="56" fill="hold">
                            <p:stCondLst>
                              <p:cond delay="2000"/>
                            </p:stCondLst>
                            <p:childTnLst>
                              <p:par>
                                <p:cTn id="57" presetID="23" presetClass="entr" presetSubtype="32" fill="hold" grpId="4" nodeType="afterEffect">
                                  <p:stCondLst>
                                    <p:cond delay="0"/>
                                  </p:stCondLst>
                                  <p:iterate>
                                    <p:tmAbs val="0"/>
                                  </p:iterate>
                                  <p:childTnLst>
                                    <p:set>
                                      <p:cBhvr>
                                        <p:cTn id="58" fill="hold"/>
                                        <p:tgtEl>
                                          <p:spTgt spid="132">
                                            <p:txEl>
                                              <p:pRg st="5" end="5"/>
                                            </p:txEl>
                                          </p:spTgt>
                                        </p:tgtEl>
                                        <p:attrNameLst>
                                          <p:attrName>style.visibility</p:attrName>
                                        </p:attrNameLst>
                                      </p:cBhvr>
                                      <p:to>
                                        <p:strVal val="visible"/>
                                      </p:to>
                                    </p:set>
                                    <p:anim calcmode="lin" valueType="num">
                                      <p:cBhvr>
                                        <p:cTn id="59" dur="500" fill="hold"/>
                                        <p:tgtEl>
                                          <p:spTgt spid="132">
                                            <p:txEl>
                                              <p:pRg st="5" end="5"/>
                                            </p:txEl>
                                          </p:spTgt>
                                        </p:tgtEl>
                                        <p:attrNameLst>
                                          <p:attrName>ppt_w</p:attrName>
                                        </p:attrNameLst>
                                      </p:cBhvr>
                                      <p:tavLst>
                                        <p:tav tm="0">
                                          <p:val>
                                            <p:fltVal val="0"/>
                                          </p:val>
                                        </p:tav>
                                        <p:tav tm="100000">
                                          <p:val>
                                            <p:strVal val="#ppt_w"/>
                                          </p:val>
                                        </p:tav>
                                      </p:tavLst>
                                    </p:anim>
                                    <p:anim calcmode="lin" valueType="num">
                                      <p:cBhvr>
                                        <p:cTn id="60" dur="500" fill="hold"/>
                                        <p:tgtEl>
                                          <p:spTgt spid="132">
                                            <p:txEl>
                                              <p:pRg st="5" end="5"/>
                                            </p:txEl>
                                          </p:spTgt>
                                        </p:tgtEl>
                                        <p:attrNameLst>
                                          <p:attrName>ppt_h</p:attrName>
                                        </p:attrNameLst>
                                      </p:cBhvr>
                                      <p:tavLst>
                                        <p:tav tm="0">
                                          <p:val>
                                            <p:fltVal val="0"/>
                                          </p:val>
                                        </p:tav>
                                        <p:tav tm="100000">
                                          <p:val>
                                            <p:strVal val="#ppt_h"/>
                                          </p:val>
                                        </p:tav>
                                      </p:tavLst>
                                    </p:anim>
                                  </p:childTnLst>
                                </p:cTn>
                              </p:par>
                            </p:childTnLst>
                          </p:cTn>
                        </p:par>
                        <p:par>
                          <p:cTn id="61" fill="hold">
                            <p:stCondLst>
                              <p:cond delay="2500"/>
                            </p:stCondLst>
                            <p:childTnLst>
                              <p:par>
                                <p:cTn id="62" presetID="23" presetClass="entr" presetSubtype="32" fill="hold" grpId="4" nodeType="afterEffect">
                                  <p:stCondLst>
                                    <p:cond delay="0"/>
                                  </p:stCondLst>
                                  <p:iterate>
                                    <p:tmAbs val="0"/>
                                  </p:iterate>
                                  <p:childTnLst>
                                    <p:set>
                                      <p:cBhvr>
                                        <p:cTn id="63" fill="hold"/>
                                        <p:tgtEl>
                                          <p:spTgt spid="132">
                                            <p:txEl>
                                              <p:pRg st="6" end="6"/>
                                            </p:txEl>
                                          </p:spTgt>
                                        </p:tgtEl>
                                        <p:attrNameLst>
                                          <p:attrName>style.visibility</p:attrName>
                                        </p:attrNameLst>
                                      </p:cBhvr>
                                      <p:to>
                                        <p:strVal val="visible"/>
                                      </p:to>
                                    </p:set>
                                    <p:anim calcmode="lin" valueType="num">
                                      <p:cBhvr>
                                        <p:cTn id="64" dur="500" fill="hold"/>
                                        <p:tgtEl>
                                          <p:spTgt spid="132">
                                            <p:txEl>
                                              <p:pRg st="6" end="6"/>
                                            </p:txEl>
                                          </p:spTgt>
                                        </p:tgtEl>
                                        <p:attrNameLst>
                                          <p:attrName>ppt_w</p:attrName>
                                        </p:attrNameLst>
                                      </p:cBhvr>
                                      <p:tavLst>
                                        <p:tav tm="0">
                                          <p:val>
                                            <p:fltVal val="0"/>
                                          </p:val>
                                        </p:tav>
                                        <p:tav tm="100000">
                                          <p:val>
                                            <p:strVal val="#ppt_w"/>
                                          </p:val>
                                        </p:tav>
                                      </p:tavLst>
                                    </p:anim>
                                    <p:anim calcmode="lin" valueType="num">
                                      <p:cBhvr>
                                        <p:cTn id="65" dur="500" fill="hold"/>
                                        <p:tgtEl>
                                          <p:spTgt spid="132">
                                            <p:txEl>
                                              <p:pRg st="6" end="6"/>
                                            </p:txEl>
                                          </p:spTgt>
                                        </p:tgtEl>
                                        <p:attrNameLst>
                                          <p:attrName>ppt_h</p:attrName>
                                        </p:attrNameLst>
                                      </p:cBhvr>
                                      <p:tavLst>
                                        <p:tav tm="0">
                                          <p:val>
                                            <p:fltVal val="0"/>
                                          </p:val>
                                        </p:tav>
                                        <p:tav tm="100000">
                                          <p:val>
                                            <p:strVal val="#ppt_h"/>
                                          </p:val>
                                        </p:tav>
                                      </p:tavLst>
                                    </p:anim>
                                  </p:childTnLst>
                                </p:cTn>
                              </p:par>
                            </p:childTnLst>
                          </p:cTn>
                        </p:par>
                        <p:par>
                          <p:cTn id="66" fill="hold">
                            <p:stCondLst>
                              <p:cond delay="3000"/>
                            </p:stCondLst>
                            <p:childTnLst>
                              <p:par>
                                <p:cTn id="67" presetID="10" presetClass="entr" presetSubtype="0" fill="hold" grpId="5" nodeType="afterEffect">
                                  <p:stCondLst>
                                    <p:cond delay="0"/>
                                  </p:stCondLst>
                                  <p:iterate>
                                    <p:tmAbs val="0"/>
                                  </p:iterate>
                                  <p:childTnLst>
                                    <p:set>
                                      <p:cBhvr>
                                        <p:cTn id="68" fill="hold"/>
                                        <p:tgtEl>
                                          <p:spTgt spid="133"/>
                                        </p:tgtEl>
                                        <p:attrNameLst>
                                          <p:attrName>style.visibility</p:attrName>
                                        </p:attrNameLst>
                                      </p:cBhvr>
                                      <p:to>
                                        <p:strVal val="visible"/>
                                      </p:to>
                                    </p:set>
                                    <p:animEffect transition="in" filter="fade">
                                      <p:cBhvr>
                                        <p:cTn id="69" dur="2000"/>
                                        <p:tgtEl>
                                          <p:spTgt spid="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1" animBg="1" advAuto="0"/>
      <p:bldP spid="130" grpId="3" animBg="1" advAuto="0"/>
      <p:bldP spid="131" grpId="2" animBg="1" advAuto="0"/>
      <p:bldP spid="132" grpId="4" build="p" bldLvl="5" animBg="1" advAuto="0"/>
      <p:bldP spid="133" grpId="5"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2E1E6"/>
        </a:solidFill>
        <a:effectLst/>
      </p:bgPr>
    </p:bg>
    <p:spTree>
      <p:nvGrpSpPr>
        <p:cNvPr id="1" name=""/>
        <p:cNvGrpSpPr/>
        <p:nvPr/>
      </p:nvGrpSpPr>
      <p:grpSpPr>
        <a:xfrm>
          <a:off x="0" y="0"/>
          <a:ext cx="0" cy="0"/>
          <a:chOff x="0" y="0"/>
          <a:chExt cx="0" cy="0"/>
        </a:xfrm>
      </p:grpSpPr>
      <p:sp>
        <p:nvSpPr>
          <p:cNvPr id="135" name="Shape 135"/>
          <p:cNvSpPr/>
          <p:nvPr/>
        </p:nvSpPr>
        <p:spPr>
          <a:xfrm>
            <a:off x="250825" y="260350"/>
            <a:ext cx="8534400" cy="8651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795527">
              <a:defRPr sz="2900">
                <a:solidFill>
                  <a:srgbClr val="336699"/>
                </a:solidFill>
                <a:effectLst>
                  <a:outerShdw blurRad="50800" dist="39837" dir="2021404" rotWithShape="0">
                    <a:srgbClr val="B2B2B2">
                      <a:alpha val="79998"/>
                    </a:srgbClr>
                  </a:outerShdw>
                </a:effectLst>
                <a:latin typeface="Times New Roman"/>
                <a:ea typeface="Times New Roman"/>
                <a:cs typeface="Times New Roman"/>
                <a:sym typeface="Times New Roman"/>
              </a:defRPr>
            </a:lvl1pPr>
          </a:lstStyle>
          <a:p>
            <a:pPr lvl="0">
              <a:defRPr sz="1800">
                <a:solidFill>
                  <a:srgbClr val="000000"/>
                </a:solidFill>
                <a:effectLst/>
              </a:defRPr>
            </a:pPr>
            <a:r>
              <a:rPr sz="2900">
                <a:solidFill>
                  <a:srgbClr val="336699"/>
                </a:solidFill>
                <a:effectLst>
                  <a:outerShdw blurRad="50800" dist="39837" dir="2021404" rotWithShape="0">
                    <a:srgbClr val="B2B2B2">
                      <a:alpha val="79998"/>
                    </a:srgbClr>
                  </a:outerShdw>
                </a:effectLst>
              </a:rPr>
              <a:t>Писатели, создавшие целые сборники задач</a:t>
            </a:r>
          </a:p>
        </p:txBody>
      </p:sp>
      <p:grpSp>
        <p:nvGrpSpPr>
          <p:cNvPr id="138" name="Group 138"/>
          <p:cNvGrpSpPr/>
          <p:nvPr/>
        </p:nvGrpSpPr>
        <p:grpSpPr>
          <a:xfrm>
            <a:off x="1908174" y="1557337"/>
            <a:ext cx="2087566" cy="863601"/>
            <a:chOff x="0" y="0"/>
            <a:chExt cx="2087564" cy="863600"/>
          </a:xfrm>
        </p:grpSpPr>
        <p:sp>
          <p:nvSpPr>
            <p:cNvPr id="136" name="Shape 136"/>
            <p:cNvSpPr/>
            <p:nvPr/>
          </p:nvSpPr>
          <p:spPr>
            <a:xfrm>
              <a:off x="-1" y="0"/>
              <a:ext cx="2087566" cy="863601"/>
            </a:xfrm>
            <a:prstGeom prst="rect">
              <a:avLst/>
            </a:prstGeom>
            <a:solidFill>
              <a:srgbClr val="FFFFFF"/>
            </a:solidFill>
            <a:ln w="57150" cap="flat">
              <a:solidFill>
                <a:srgbClr val="009999"/>
              </a:solidFill>
              <a:prstDash val="solid"/>
              <a:round/>
            </a:ln>
            <a:effectLst/>
          </p:spPr>
          <p:txBody>
            <a:bodyPr wrap="square" lIns="0" tIns="0" rIns="0" bIns="0" numCol="1" anchor="ctr">
              <a:noAutofit/>
            </a:bodyPr>
            <a:lstStyle/>
            <a:p>
              <a:pPr lvl="0" algn="ctr">
                <a:defRPr>
                  <a:latin typeface="Arial"/>
                  <a:ea typeface="Arial"/>
                  <a:cs typeface="Arial"/>
                  <a:sym typeface="Arial"/>
                </a:defRPr>
              </a:pPr>
              <a:endParaRPr/>
            </a:p>
          </p:txBody>
        </p:sp>
        <p:sp>
          <p:nvSpPr>
            <p:cNvPr id="137" name="Shape 137"/>
            <p:cNvSpPr/>
            <p:nvPr/>
          </p:nvSpPr>
          <p:spPr>
            <a:xfrm>
              <a:off x="119738" y="168839"/>
              <a:ext cx="1848087" cy="52592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p>
              <a:pPr lvl="0" algn="ctr"/>
              <a:r>
                <a:rPr>
                  <a:latin typeface="Arial"/>
                  <a:ea typeface="Arial"/>
                  <a:cs typeface="Arial"/>
                  <a:sym typeface="Arial"/>
                </a:rPr>
                <a:t>Григорий Остер </a:t>
              </a:r>
            </a:p>
            <a:p>
              <a:pPr lvl="0" algn="ctr"/>
              <a:r>
                <a:rPr>
                  <a:latin typeface="Arial"/>
                  <a:ea typeface="Arial"/>
                  <a:cs typeface="Arial"/>
                  <a:sym typeface="Arial"/>
                </a:rPr>
                <a:t>и его «Задачник»</a:t>
              </a:r>
            </a:p>
          </p:txBody>
        </p:sp>
      </p:grpSp>
      <p:grpSp>
        <p:nvGrpSpPr>
          <p:cNvPr id="141" name="Group 141"/>
          <p:cNvGrpSpPr/>
          <p:nvPr/>
        </p:nvGrpSpPr>
        <p:grpSpPr>
          <a:xfrm>
            <a:off x="4787899" y="1557337"/>
            <a:ext cx="2449515" cy="863601"/>
            <a:chOff x="0" y="0"/>
            <a:chExt cx="2449514" cy="863600"/>
          </a:xfrm>
        </p:grpSpPr>
        <p:sp>
          <p:nvSpPr>
            <p:cNvPr id="139" name="Shape 139"/>
            <p:cNvSpPr/>
            <p:nvPr/>
          </p:nvSpPr>
          <p:spPr>
            <a:xfrm>
              <a:off x="-1" y="0"/>
              <a:ext cx="2449515" cy="863601"/>
            </a:xfrm>
            <a:prstGeom prst="rect">
              <a:avLst/>
            </a:prstGeom>
            <a:solidFill>
              <a:srgbClr val="FFFFFF"/>
            </a:solidFill>
            <a:ln w="57150" cap="flat">
              <a:solidFill>
                <a:srgbClr val="009999"/>
              </a:solidFill>
              <a:prstDash val="solid"/>
              <a:round/>
            </a:ln>
            <a:effectLst/>
          </p:spPr>
          <p:txBody>
            <a:bodyPr wrap="square" lIns="0" tIns="0" rIns="0" bIns="0" numCol="1" anchor="ctr">
              <a:noAutofit/>
            </a:bodyPr>
            <a:lstStyle/>
            <a:p>
              <a:pPr lvl="0" algn="ctr">
                <a:defRPr>
                  <a:latin typeface="Arial"/>
                  <a:ea typeface="Arial"/>
                  <a:cs typeface="Arial"/>
                  <a:sym typeface="Arial"/>
                </a:defRPr>
              </a:pPr>
              <a:endParaRPr/>
            </a:p>
          </p:txBody>
        </p:sp>
        <p:sp>
          <p:nvSpPr>
            <p:cNvPr id="140" name="Shape 140"/>
            <p:cNvSpPr/>
            <p:nvPr/>
          </p:nvSpPr>
          <p:spPr>
            <a:xfrm>
              <a:off x="129264" y="168839"/>
              <a:ext cx="2190986" cy="52592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p>
              <a:pPr lvl="0" algn="ctr"/>
              <a:r>
                <a:rPr>
                  <a:latin typeface="Arial"/>
                  <a:ea typeface="Arial"/>
                  <a:cs typeface="Arial"/>
                  <a:sym typeface="Arial"/>
                </a:rPr>
                <a:t>Л. Н. Толстой </a:t>
              </a:r>
            </a:p>
            <a:p>
              <a:pPr lvl="0" algn="ctr"/>
              <a:r>
                <a:rPr>
                  <a:latin typeface="Arial"/>
                  <a:ea typeface="Arial"/>
                  <a:cs typeface="Arial"/>
                  <a:sym typeface="Arial"/>
                </a:rPr>
                <a:t>и его «Арифметика»</a:t>
              </a:r>
            </a:p>
          </p:txBody>
        </p:sp>
      </p:grpSp>
      <p:pic>
        <p:nvPicPr>
          <p:cNvPr id="142" name="image5.jpeg" descr="Oster_Grigoriy-250"/>
          <p:cNvPicPr/>
          <p:nvPr/>
        </p:nvPicPr>
        <p:blipFill>
          <a:blip r:embed="rId2" cstate="print">
            <a:extLst/>
          </a:blip>
          <a:stretch>
            <a:fillRect/>
          </a:stretch>
        </p:blipFill>
        <p:spPr>
          <a:xfrm>
            <a:off x="323850" y="1052512"/>
            <a:ext cx="1368425" cy="1871664"/>
          </a:xfrm>
          <a:prstGeom prst="rect">
            <a:avLst/>
          </a:prstGeom>
          <a:ln w="12700">
            <a:miter lim="400000"/>
          </a:ln>
        </p:spPr>
      </p:pic>
      <p:sp>
        <p:nvSpPr>
          <p:cNvPr id="143" name="Shape 143"/>
          <p:cNvSpPr/>
          <p:nvPr/>
        </p:nvSpPr>
        <p:spPr>
          <a:xfrm>
            <a:off x="323850" y="2924175"/>
            <a:ext cx="3744913" cy="34646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Федя с одноклассниками и учительницей пошел на экскурсию в ботанический сад и там присел отдохнуть на кактус. 27 колючек он сумел вытащить из себя сам. 56 колючек достала из него учительница. Каждый из 24 его одноклассников вынул из Феди по 12 колючек. Оставшиеся 187 штук помогли добыть другие посетители ботанического сада. Узнай, сколько колючек торчало из кактуса до того, как Федя присел на него отдохнуть, если во время этого события кактус расстался с третьей  частью колючек?</a:t>
            </a:r>
          </a:p>
          <a:p>
            <a:pPr lvl="0"/>
            <a:endParaRPr sz="1200" b="1" i="1">
              <a:latin typeface="Arial"/>
              <a:ea typeface="Arial"/>
              <a:cs typeface="Arial"/>
              <a:sym typeface="Arial"/>
            </a:endParaRPr>
          </a:p>
          <a:p>
            <a:pPr lvl="0"/>
            <a:r>
              <a:rPr sz="1200" b="1" i="1">
                <a:latin typeface="Arial"/>
                <a:ea typeface="Arial"/>
                <a:cs typeface="Arial"/>
                <a:sym typeface="Arial"/>
              </a:rPr>
              <a:t>Решение:</a:t>
            </a:r>
          </a:p>
          <a:p>
            <a:pPr lvl="0"/>
            <a:r>
              <a:rPr sz="1200" b="1">
                <a:latin typeface="Arial"/>
                <a:ea typeface="Arial"/>
                <a:cs typeface="Arial"/>
                <a:sym typeface="Arial"/>
              </a:rPr>
              <a:t>3 · (27+56+12 · 24+187) = 1674 (кол.) – торчало из кактуса.</a:t>
            </a:r>
          </a:p>
          <a:p>
            <a:pPr lvl="0"/>
            <a:endParaRPr sz="1200" b="1">
              <a:latin typeface="Arial"/>
              <a:ea typeface="Arial"/>
              <a:cs typeface="Arial"/>
              <a:sym typeface="Arial"/>
            </a:endParaRPr>
          </a:p>
          <a:p>
            <a:pPr lvl="0"/>
            <a:r>
              <a:rPr sz="1200" b="1" i="1">
                <a:latin typeface="Arial"/>
                <a:ea typeface="Arial"/>
                <a:cs typeface="Arial"/>
                <a:sym typeface="Arial"/>
              </a:rPr>
              <a:t>Ответ:  </a:t>
            </a:r>
            <a:r>
              <a:rPr sz="1200" b="1">
                <a:latin typeface="Arial"/>
                <a:ea typeface="Arial"/>
                <a:cs typeface="Arial"/>
                <a:sym typeface="Arial"/>
              </a:rPr>
              <a:t>1674 колючки.</a:t>
            </a:r>
          </a:p>
        </p:txBody>
      </p:sp>
      <p:sp>
        <p:nvSpPr>
          <p:cNvPr id="144" name="Shape 144"/>
          <p:cNvSpPr/>
          <p:nvPr/>
        </p:nvSpPr>
        <p:spPr>
          <a:xfrm>
            <a:off x="4627562" y="2924175"/>
            <a:ext cx="4516438" cy="22200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Пять братьев разделили после отца наследство поровну. В наследстве было три дома. Три дома нельзя было делить, их взяли старшие три брата. А меньшим за то выделили деньги. Каждый из старших заплатил по 800 рублей меньшим. Меньшие разделили эти деньги между собой, и тогда у всех братьев стало поровну. Много ли стоили дома?</a:t>
            </a:r>
          </a:p>
          <a:p>
            <a:pPr lvl="0"/>
            <a:endParaRPr sz="1200" b="1" i="1">
              <a:latin typeface="Arial"/>
              <a:ea typeface="Arial"/>
              <a:cs typeface="Arial"/>
              <a:sym typeface="Arial"/>
            </a:endParaRPr>
          </a:p>
          <a:p>
            <a:pPr lvl="0"/>
            <a:r>
              <a:rPr sz="1200" b="1" i="1">
                <a:latin typeface="Arial"/>
                <a:ea typeface="Arial"/>
                <a:cs typeface="Arial"/>
                <a:sym typeface="Arial"/>
              </a:rPr>
              <a:t>Решение:</a:t>
            </a:r>
          </a:p>
          <a:p>
            <a:pPr lvl="0"/>
            <a:r>
              <a:rPr sz="1200" b="1">
                <a:latin typeface="Arial"/>
                <a:ea typeface="Arial"/>
                <a:cs typeface="Arial"/>
                <a:sym typeface="Arial"/>
              </a:rPr>
              <a:t>800 · 3 : 2 + 800=2000 (руб.) – стоил каждый дом.</a:t>
            </a:r>
          </a:p>
          <a:p>
            <a:pPr lvl="0"/>
            <a:endParaRPr sz="1200" b="1">
              <a:latin typeface="Arial"/>
              <a:ea typeface="Arial"/>
              <a:cs typeface="Arial"/>
              <a:sym typeface="Arial"/>
            </a:endParaRPr>
          </a:p>
          <a:p>
            <a:pPr lvl="0"/>
            <a:r>
              <a:rPr sz="1200" b="1" i="1">
                <a:latin typeface="Arial"/>
                <a:ea typeface="Arial"/>
                <a:cs typeface="Arial"/>
                <a:sym typeface="Arial"/>
              </a:rPr>
              <a:t>Ответ: </a:t>
            </a:r>
            <a:r>
              <a:rPr sz="1200" b="1">
                <a:latin typeface="Arial"/>
                <a:ea typeface="Arial"/>
                <a:cs typeface="Arial"/>
                <a:sym typeface="Arial"/>
              </a:rPr>
              <a:t>2000 руб.</a:t>
            </a:r>
          </a:p>
        </p:txBody>
      </p:sp>
      <p:pic>
        <p:nvPicPr>
          <p:cNvPr id="145" name="image6.jpeg" descr="06711010ee27"/>
          <p:cNvPicPr/>
          <p:nvPr/>
        </p:nvPicPr>
        <p:blipFill>
          <a:blip r:embed="rId3" cstate="print">
            <a:extLst/>
          </a:blip>
          <a:stretch>
            <a:fillRect/>
          </a:stretch>
        </p:blipFill>
        <p:spPr>
          <a:xfrm>
            <a:off x="7524750" y="1052512"/>
            <a:ext cx="1439863" cy="1871664"/>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1" nodeType="afterEffect">
                                  <p:stCondLst>
                                    <p:cond delay="0"/>
                                  </p:stCondLst>
                                  <p:iterate>
                                    <p:tmAbs val="0"/>
                                  </p:iterate>
                                  <p:childTnLst>
                                    <p:set>
                                      <p:cBhvr>
                                        <p:cTn id="6" fill="hold"/>
                                        <p:tgtEl>
                                          <p:spTgt spid="135"/>
                                        </p:tgtEl>
                                        <p:attrNameLst>
                                          <p:attrName>style.visibility</p:attrName>
                                        </p:attrNameLst>
                                      </p:cBhvr>
                                      <p:to>
                                        <p:strVal val="visible"/>
                                      </p:to>
                                    </p:set>
                                    <p:anim calcmode="lin" valueType="num">
                                      <p:cBhvr>
                                        <p:cTn id="7" dur="1000" fill="hold"/>
                                        <p:tgtEl>
                                          <p:spTgt spid="135"/>
                                        </p:tgtEl>
                                        <p:attrNameLst>
                                          <p:attrName>ppt_w</p:attrName>
                                        </p:attrNameLst>
                                      </p:cBhvr>
                                      <p:tavLst>
                                        <p:tav tm="0">
                                          <p:val>
                                            <p:fltVal val="0"/>
                                          </p:val>
                                        </p:tav>
                                        <p:tav tm="100000">
                                          <p:val>
                                            <p:strVal val="#ppt_w"/>
                                          </p:val>
                                        </p:tav>
                                      </p:tavLst>
                                    </p:anim>
                                    <p:anim calcmode="lin" valueType="num">
                                      <p:cBhvr>
                                        <p:cTn id="8" dur="1000" fill="hold"/>
                                        <p:tgtEl>
                                          <p:spTgt spid="13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2" nodeType="clickEffect">
                                  <p:stCondLst>
                                    <p:cond delay="0"/>
                                  </p:stCondLst>
                                  <p:iterate>
                                    <p:tmAbs val="0"/>
                                  </p:iterate>
                                  <p:childTnLst>
                                    <p:set>
                                      <p:cBhvr>
                                        <p:cTn id="12" fill="hold"/>
                                        <p:tgtEl>
                                          <p:spTgt spid="142"/>
                                        </p:tgtEl>
                                        <p:attrNameLst>
                                          <p:attrName>style.visibility</p:attrName>
                                        </p:attrNameLst>
                                      </p:cBhvr>
                                      <p:to>
                                        <p:strVal val="visible"/>
                                      </p:to>
                                    </p:set>
                                    <p:animEffect transition="in" filter="fade">
                                      <p:cBhvr>
                                        <p:cTn id="13" dur="2000"/>
                                        <p:tgtEl>
                                          <p:spTgt spid="142"/>
                                        </p:tgtEl>
                                      </p:cBhvr>
                                    </p:animEffect>
                                  </p:childTnLst>
                                </p:cTn>
                              </p:par>
                            </p:childTnLst>
                          </p:cTn>
                        </p:par>
                        <p:par>
                          <p:cTn id="14" fill="hold">
                            <p:stCondLst>
                              <p:cond delay="2000"/>
                            </p:stCondLst>
                            <p:childTnLst>
                              <p:par>
                                <p:cTn id="15" presetID="23" presetClass="entr" presetSubtype="16" fill="hold" grpId="3" nodeType="afterEffect">
                                  <p:stCondLst>
                                    <p:cond delay="0"/>
                                  </p:stCondLst>
                                  <p:iterate>
                                    <p:tmAbs val="0"/>
                                  </p:iterate>
                                  <p:childTnLst>
                                    <p:set>
                                      <p:cBhvr>
                                        <p:cTn id="16" fill="hold"/>
                                        <p:tgtEl>
                                          <p:spTgt spid="138"/>
                                        </p:tgtEl>
                                        <p:attrNameLst>
                                          <p:attrName>style.visibility</p:attrName>
                                        </p:attrNameLst>
                                      </p:cBhvr>
                                      <p:to>
                                        <p:strVal val="visible"/>
                                      </p:to>
                                    </p:set>
                                    <p:anim calcmode="lin" valueType="num">
                                      <p:cBhvr>
                                        <p:cTn id="17" dur="500" fill="hold"/>
                                        <p:tgtEl>
                                          <p:spTgt spid="138"/>
                                        </p:tgtEl>
                                        <p:attrNameLst>
                                          <p:attrName>ppt_w</p:attrName>
                                        </p:attrNameLst>
                                      </p:cBhvr>
                                      <p:tavLst>
                                        <p:tav tm="0">
                                          <p:val>
                                            <p:strVal val="4*#ppt_w"/>
                                          </p:val>
                                        </p:tav>
                                        <p:tav tm="100000">
                                          <p:val>
                                            <p:strVal val="#ppt_w"/>
                                          </p:val>
                                        </p:tav>
                                      </p:tavLst>
                                    </p:anim>
                                    <p:anim calcmode="lin" valueType="num">
                                      <p:cBhvr>
                                        <p:cTn id="18" dur="500" fill="hold"/>
                                        <p:tgtEl>
                                          <p:spTgt spid="138"/>
                                        </p:tgtEl>
                                        <p:attrNameLst>
                                          <p:attrName>ppt_h</p:attrName>
                                        </p:attrNameLst>
                                      </p:cBhvr>
                                      <p:tavLst>
                                        <p:tav tm="0">
                                          <p:val>
                                            <p:strVal val="4*#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4" nodeType="clickEffect">
                                  <p:stCondLst>
                                    <p:cond delay="0"/>
                                  </p:stCondLst>
                                  <p:iterate>
                                    <p:tmAbs val="0"/>
                                  </p:iterate>
                                  <p:childTnLst>
                                    <p:set>
                                      <p:cBhvr>
                                        <p:cTn id="22" fill="hold"/>
                                        <p:tgtEl>
                                          <p:spTgt spid="145"/>
                                        </p:tgtEl>
                                        <p:attrNameLst>
                                          <p:attrName>style.visibility</p:attrName>
                                        </p:attrNameLst>
                                      </p:cBhvr>
                                      <p:to>
                                        <p:strVal val="visible"/>
                                      </p:to>
                                    </p:set>
                                    <p:animEffect transition="in" filter="fade">
                                      <p:cBhvr>
                                        <p:cTn id="23" dur="2000"/>
                                        <p:tgtEl>
                                          <p:spTgt spid="145"/>
                                        </p:tgtEl>
                                      </p:cBhvr>
                                    </p:animEffect>
                                  </p:childTnLst>
                                </p:cTn>
                              </p:par>
                            </p:childTnLst>
                          </p:cTn>
                        </p:par>
                        <p:par>
                          <p:cTn id="24" fill="hold">
                            <p:stCondLst>
                              <p:cond delay="2000"/>
                            </p:stCondLst>
                            <p:childTnLst>
                              <p:par>
                                <p:cTn id="25" presetID="23" presetClass="entr" presetSubtype="16" fill="hold" grpId="5" nodeType="afterEffect">
                                  <p:stCondLst>
                                    <p:cond delay="0"/>
                                  </p:stCondLst>
                                  <p:iterate>
                                    <p:tmAbs val="0"/>
                                  </p:iterate>
                                  <p:childTnLst>
                                    <p:set>
                                      <p:cBhvr>
                                        <p:cTn id="26" fill="hold"/>
                                        <p:tgtEl>
                                          <p:spTgt spid="141"/>
                                        </p:tgtEl>
                                        <p:attrNameLst>
                                          <p:attrName>style.visibility</p:attrName>
                                        </p:attrNameLst>
                                      </p:cBhvr>
                                      <p:to>
                                        <p:strVal val="visible"/>
                                      </p:to>
                                    </p:set>
                                    <p:anim calcmode="lin" valueType="num">
                                      <p:cBhvr>
                                        <p:cTn id="27" dur="500" fill="hold"/>
                                        <p:tgtEl>
                                          <p:spTgt spid="141"/>
                                        </p:tgtEl>
                                        <p:attrNameLst>
                                          <p:attrName>ppt_w</p:attrName>
                                        </p:attrNameLst>
                                      </p:cBhvr>
                                      <p:tavLst>
                                        <p:tav tm="0">
                                          <p:val>
                                            <p:strVal val="4*#ppt_w"/>
                                          </p:val>
                                        </p:tav>
                                        <p:tav tm="100000">
                                          <p:val>
                                            <p:strVal val="#ppt_w"/>
                                          </p:val>
                                        </p:tav>
                                      </p:tavLst>
                                    </p:anim>
                                    <p:anim calcmode="lin" valueType="num">
                                      <p:cBhvr>
                                        <p:cTn id="28" dur="500" fill="hold"/>
                                        <p:tgtEl>
                                          <p:spTgt spid="141"/>
                                        </p:tgtEl>
                                        <p:attrNameLst>
                                          <p:attrName>ppt_h</p:attrName>
                                        </p:attrNameLst>
                                      </p:cBhvr>
                                      <p:tavLst>
                                        <p:tav tm="0">
                                          <p:val>
                                            <p:strVal val="4*#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6" nodeType="clickEffect">
                                  <p:stCondLst>
                                    <p:cond delay="0"/>
                                  </p:stCondLst>
                                  <p:iterate>
                                    <p:tmAbs val="0"/>
                                  </p:iterate>
                                  <p:childTnLst>
                                    <p:set>
                                      <p:cBhvr>
                                        <p:cTn id="32" fill="hold"/>
                                        <p:tgtEl>
                                          <p:spTgt spid="143">
                                            <p:bg/>
                                          </p:spTgt>
                                        </p:tgtEl>
                                        <p:attrNameLst>
                                          <p:attrName>style.visibility</p:attrName>
                                        </p:attrNameLst>
                                      </p:cBhvr>
                                      <p:to>
                                        <p:strVal val="visible"/>
                                      </p:to>
                                    </p:set>
                                    <p:anim calcmode="lin" valueType="num">
                                      <p:cBhvr>
                                        <p:cTn id="33" dur="1000" fill="hold"/>
                                        <p:tgtEl>
                                          <p:spTgt spid="143">
                                            <p:bg/>
                                          </p:spTgt>
                                        </p:tgtEl>
                                        <p:attrNameLst>
                                          <p:attrName>ppt_x</p:attrName>
                                        </p:attrNameLst>
                                      </p:cBhvr>
                                      <p:tavLst>
                                        <p:tav tm="0">
                                          <p:val>
                                            <p:strVal val="0-#ppt_w/2"/>
                                          </p:val>
                                        </p:tav>
                                        <p:tav tm="100000">
                                          <p:val>
                                            <p:strVal val="#ppt_x"/>
                                          </p:val>
                                        </p:tav>
                                      </p:tavLst>
                                    </p:anim>
                                    <p:anim calcmode="lin" valueType="num">
                                      <p:cBhvr>
                                        <p:cTn id="34" dur="1000" fill="hold"/>
                                        <p:tgtEl>
                                          <p:spTgt spid="143">
                                            <p:bg/>
                                          </p:spTgt>
                                        </p:tgtEl>
                                        <p:attrNameLst>
                                          <p:attrName>ppt_y</p:attrName>
                                        </p:attrNameLst>
                                      </p:cBhvr>
                                      <p:tavLst>
                                        <p:tav tm="0">
                                          <p:val>
                                            <p:strVal val="#ppt_y"/>
                                          </p:val>
                                        </p:tav>
                                        <p:tav tm="100000">
                                          <p:val>
                                            <p:strVal val="#ppt_y"/>
                                          </p:val>
                                        </p:tav>
                                      </p:tavLst>
                                    </p:anim>
                                  </p:childTnLst>
                                </p:cTn>
                              </p:par>
                              <p:par>
                                <p:cTn id="35" presetID="2" presetClass="entr" presetSubtype="8" fill="hold" grpId="6">
                                  <p:stCondLst>
                                    <p:cond delay="0"/>
                                  </p:stCondLst>
                                  <p:iterate>
                                    <p:tmAbs val="0"/>
                                  </p:iterate>
                                  <p:childTnLst>
                                    <p:set>
                                      <p:cBhvr>
                                        <p:cTn id="36" fill="hold"/>
                                        <p:tgtEl>
                                          <p:spTgt spid="143">
                                            <p:txEl>
                                              <p:pRg st="0" end="0"/>
                                            </p:txEl>
                                          </p:spTgt>
                                        </p:tgtEl>
                                        <p:attrNameLst>
                                          <p:attrName>style.visibility</p:attrName>
                                        </p:attrNameLst>
                                      </p:cBhvr>
                                      <p:to>
                                        <p:strVal val="visible"/>
                                      </p:to>
                                    </p:set>
                                    <p:anim calcmode="lin" valueType="num">
                                      <p:cBhvr>
                                        <p:cTn id="37" dur="1000" fill="hold"/>
                                        <p:tgtEl>
                                          <p:spTgt spid="143">
                                            <p:txEl>
                                              <p:pRg st="0" end="0"/>
                                            </p:txEl>
                                          </p:spTgt>
                                        </p:tgtEl>
                                        <p:attrNameLst>
                                          <p:attrName>ppt_x</p:attrName>
                                        </p:attrNameLst>
                                      </p:cBhvr>
                                      <p:tavLst>
                                        <p:tav tm="0">
                                          <p:val>
                                            <p:strVal val="0-#ppt_w/2"/>
                                          </p:val>
                                        </p:tav>
                                        <p:tav tm="100000">
                                          <p:val>
                                            <p:strVal val="#ppt_x"/>
                                          </p:val>
                                        </p:tav>
                                      </p:tavLst>
                                    </p:anim>
                                    <p:anim calcmode="lin" valueType="num">
                                      <p:cBhvr>
                                        <p:cTn id="38" dur="1000" fill="hold"/>
                                        <p:tgtEl>
                                          <p:spTgt spid="1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6" nodeType="clickEffect">
                                  <p:stCondLst>
                                    <p:cond delay="0"/>
                                  </p:stCondLst>
                                  <p:iterate>
                                    <p:tmAbs val="0"/>
                                  </p:iterate>
                                  <p:childTnLst>
                                    <p:set>
                                      <p:cBhvr>
                                        <p:cTn id="42" fill="hold"/>
                                        <p:tgtEl>
                                          <p:spTgt spid="143">
                                            <p:txEl>
                                              <p:pRg st="1" end="1"/>
                                            </p:txEl>
                                          </p:spTgt>
                                        </p:tgtEl>
                                        <p:attrNameLst>
                                          <p:attrName>style.visibility</p:attrName>
                                        </p:attrNameLst>
                                      </p:cBhvr>
                                      <p:to>
                                        <p:strVal val="visible"/>
                                      </p:to>
                                    </p:set>
                                    <p:anim calcmode="lin" valueType="num">
                                      <p:cBhvr>
                                        <p:cTn id="43" dur="1000" fill="hold"/>
                                        <p:tgtEl>
                                          <p:spTgt spid="143">
                                            <p:txEl>
                                              <p:pRg st="1" end="1"/>
                                            </p:txEl>
                                          </p:spTgt>
                                        </p:tgtEl>
                                        <p:attrNameLst>
                                          <p:attrName>ppt_x</p:attrName>
                                        </p:attrNameLst>
                                      </p:cBhvr>
                                      <p:tavLst>
                                        <p:tav tm="0">
                                          <p:val>
                                            <p:strVal val="0-#ppt_w/2"/>
                                          </p:val>
                                        </p:tav>
                                        <p:tav tm="100000">
                                          <p:val>
                                            <p:strVal val="#ppt_x"/>
                                          </p:val>
                                        </p:tav>
                                      </p:tavLst>
                                    </p:anim>
                                    <p:anim calcmode="lin" valueType="num">
                                      <p:cBhvr>
                                        <p:cTn id="44" dur="1000" fill="hold"/>
                                        <p:tgtEl>
                                          <p:spTgt spid="143">
                                            <p:txEl>
                                              <p:pRg st="1" end="1"/>
                                            </p:txEl>
                                          </p:spTgt>
                                        </p:tgtEl>
                                        <p:attrNameLst>
                                          <p:attrName>ppt_y</p:attrName>
                                        </p:attrNameLst>
                                      </p:cBhvr>
                                      <p:tavLst>
                                        <p:tav tm="0">
                                          <p:val>
                                            <p:strVal val="#ppt_y"/>
                                          </p:val>
                                        </p:tav>
                                        <p:tav tm="100000">
                                          <p:val>
                                            <p:strVal val="#ppt_y"/>
                                          </p:val>
                                        </p:tav>
                                      </p:tavLst>
                                    </p:anim>
                                  </p:childTnLst>
                                </p:cTn>
                              </p:par>
                            </p:childTnLst>
                          </p:cTn>
                        </p:par>
                        <p:par>
                          <p:cTn id="45" fill="hold">
                            <p:stCondLst>
                              <p:cond delay="1000"/>
                            </p:stCondLst>
                            <p:childTnLst>
                              <p:par>
                                <p:cTn id="46" presetID="2" presetClass="entr" presetSubtype="8" fill="hold" grpId="6" nodeType="afterEffect">
                                  <p:stCondLst>
                                    <p:cond delay="0"/>
                                  </p:stCondLst>
                                  <p:iterate>
                                    <p:tmAbs val="0"/>
                                  </p:iterate>
                                  <p:childTnLst>
                                    <p:set>
                                      <p:cBhvr>
                                        <p:cTn id="47" fill="hold"/>
                                        <p:tgtEl>
                                          <p:spTgt spid="143">
                                            <p:txEl>
                                              <p:pRg st="2" end="2"/>
                                            </p:txEl>
                                          </p:spTgt>
                                        </p:tgtEl>
                                        <p:attrNameLst>
                                          <p:attrName>style.visibility</p:attrName>
                                        </p:attrNameLst>
                                      </p:cBhvr>
                                      <p:to>
                                        <p:strVal val="visible"/>
                                      </p:to>
                                    </p:set>
                                    <p:anim calcmode="lin" valueType="num">
                                      <p:cBhvr>
                                        <p:cTn id="48" dur="1000" fill="hold"/>
                                        <p:tgtEl>
                                          <p:spTgt spid="143">
                                            <p:txEl>
                                              <p:pRg st="2" end="2"/>
                                            </p:txEl>
                                          </p:spTgt>
                                        </p:tgtEl>
                                        <p:attrNameLst>
                                          <p:attrName>ppt_x</p:attrName>
                                        </p:attrNameLst>
                                      </p:cBhvr>
                                      <p:tavLst>
                                        <p:tav tm="0">
                                          <p:val>
                                            <p:strVal val="0-#ppt_w/2"/>
                                          </p:val>
                                        </p:tav>
                                        <p:tav tm="100000">
                                          <p:val>
                                            <p:strVal val="#ppt_x"/>
                                          </p:val>
                                        </p:tav>
                                      </p:tavLst>
                                    </p:anim>
                                    <p:anim calcmode="lin" valueType="num">
                                      <p:cBhvr>
                                        <p:cTn id="49" dur="1000" fill="hold"/>
                                        <p:tgtEl>
                                          <p:spTgt spid="143">
                                            <p:txEl>
                                              <p:pRg st="2" end="2"/>
                                            </p:txEl>
                                          </p:spTgt>
                                        </p:tgtEl>
                                        <p:attrNameLst>
                                          <p:attrName>ppt_y</p:attrName>
                                        </p:attrNameLst>
                                      </p:cBhvr>
                                      <p:tavLst>
                                        <p:tav tm="0">
                                          <p:val>
                                            <p:strVal val="#ppt_y"/>
                                          </p:val>
                                        </p:tav>
                                        <p:tav tm="100000">
                                          <p:val>
                                            <p:strVal val="#ppt_y"/>
                                          </p:val>
                                        </p:tav>
                                      </p:tavLst>
                                    </p:anim>
                                  </p:childTnLst>
                                </p:cTn>
                              </p:par>
                            </p:childTnLst>
                          </p:cTn>
                        </p:par>
                        <p:par>
                          <p:cTn id="50" fill="hold">
                            <p:stCondLst>
                              <p:cond delay="2000"/>
                            </p:stCondLst>
                            <p:childTnLst>
                              <p:par>
                                <p:cTn id="51" presetID="2" presetClass="entr" presetSubtype="8" fill="hold" grpId="6" nodeType="afterEffect">
                                  <p:stCondLst>
                                    <p:cond delay="0"/>
                                  </p:stCondLst>
                                  <p:iterate>
                                    <p:tmAbs val="0"/>
                                  </p:iterate>
                                  <p:childTnLst>
                                    <p:set>
                                      <p:cBhvr>
                                        <p:cTn id="52" fill="hold"/>
                                        <p:tgtEl>
                                          <p:spTgt spid="143">
                                            <p:txEl>
                                              <p:pRg st="3" end="3"/>
                                            </p:txEl>
                                          </p:spTgt>
                                        </p:tgtEl>
                                        <p:attrNameLst>
                                          <p:attrName>style.visibility</p:attrName>
                                        </p:attrNameLst>
                                      </p:cBhvr>
                                      <p:to>
                                        <p:strVal val="visible"/>
                                      </p:to>
                                    </p:set>
                                    <p:anim calcmode="lin" valueType="num">
                                      <p:cBhvr>
                                        <p:cTn id="53" dur="1000" fill="hold"/>
                                        <p:tgtEl>
                                          <p:spTgt spid="143">
                                            <p:txEl>
                                              <p:pRg st="3" end="3"/>
                                            </p:txEl>
                                          </p:spTgt>
                                        </p:tgtEl>
                                        <p:attrNameLst>
                                          <p:attrName>ppt_x</p:attrName>
                                        </p:attrNameLst>
                                      </p:cBhvr>
                                      <p:tavLst>
                                        <p:tav tm="0">
                                          <p:val>
                                            <p:strVal val="0-#ppt_w/2"/>
                                          </p:val>
                                        </p:tav>
                                        <p:tav tm="100000">
                                          <p:val>
                                            <p:strVal val="#ppt_x"/>
                                          </p:val>
                                        </p:tav>
                                      </p:tavLst>
                                    </p:anim>
                                    <p:anim calcmode="lin" valueType="num">
                                      <p:cBhvr>
                                        <p:cTn id="54" dur="1000" fill="hold"/>
                                        <p:tgtEl>
                                          <p:spTgt spid="143">
                                            <p:txEl>
                                              <p:pRg st="3" end="3"/>
                                            </p:txEl>
                                          </p:spTgt>
                                        </p:tgtEl>
                                        <p:attrNameLst>
                                          <p:attrName>ppt_y</p:attrName>
                                        </p:attrNameLst>
                                      </p:cBhvr>
                                      <p:tavLst>
                                        <p:tav tm="0">
                                          <p:val>
                                            <p:strVal val="#ppt_y"/>
                                          </p:val>
                                        </p:tav>
                                        <p:tav tm="100000">
                                          <p:val>
                                            <p:strVal val="#ppt_y"/>
                                          </p:val>
                                        </p:tav>
                                      </p:tavLst>
                                    </p:anim>
                                  </p:childTnLst>
                                </p:cTn>
                              </p:par>
                            </p:childTnLst>
                          </p:cTn>
                        </p:par>
                        <p:par>
                          <p:cTn id="55" fill="hold">
                            <p:stCondLst>
                              <p:cond delay="3000"/>
                            </p:stCondLst>
                            <p:childTnLst>
                              <p:par>
                                <p:cTn id="56" presetID="2" presetClass="entr" presetSubtype="8" fill="hold" grpId="6" nodeType="afterEffect">
                                  <p:stCondLst>
                                    <p:cond delay="0"/>
                                  </p:stCondLst>
                                  <p:iterate>
                                    <p:tmAbs val="0"/>
                                  </p:iterate>
                                  <p:childTnLst>
                                    <p:set>
                                      <p:cBhvr>
                                        <p:cTn id="57" fill="hold"/>
                                        <p:tgtEl>
                                          <p:spTgt spid="143">
                                            <p:txEl>
                                              <p:pRg st="4" end="4"/>
                                            </p:txEl>
                                          </p:spTgt>
                                        </p:tgtEl>
                                        <p:attrNameLst>
                                          <p:attrName>style.visibility</p:attrName>
                                        </p:attrNameLst>
                                      </p:cBhvr>
                                      <p:to>
                                        <p:strVal val="visible"/>
                                      </p:to>
                                    </p:set>
                                    <p:anim calcmode="lin" valueType="num">
                                      <p:cBhvr>
                                        <p:cTn id="58" dur="1000" fill="hold"/>
                                        <p:tgtEl>
                                          <p:spTgt spid="143">
                                            <p:txEl>
                                              <p:pRg st="4" end="4"/>
                                            </p:txEl>
                                          </p:spTgt>
                                        </p:tgtEl>
                                        <p:attrNameLst>
                                          <p:attrName>ppt_x</p:attrName>
                                        </p:attrNameLst>
                                      </p:cBhvr>
                                      <p:tavLst>
                                        <p:tav tm="0">
                                          <p:val>
                                            <p:strVal val="0-#ppt_w/2"/>
                                          </p:val>
                                        </p:tav>
                                        <p:tav tm="100000">
                                          <p:val>
                                            <p:strVal val="#ppt_x"/>
                                          </p:val>
                                        </p:tav>
                                      </p:tavLst>
                                    </p:anim>
                                    <p:anim calcmode="lin" valueType="num">
                                      <p:cBhvr>
                                        <p:cTn id="59" dur="1000" fill="hold"/>
                                        <p:tgtEl>
                                          <p:spTgt spid="143">
                                            <p:txEl>
                                              <p:pRg st="4" end="4"/>
                                            </p:txEl>
                                          </p:spTgt>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2" presetClass="entr" presetSubtype="8" fill="hold" grpId="6" nodeType="afterEffect">
                                  <p:stCondLst>
                                    <p:cond delay="0"/>
                                  </p:stCondLst>
                                  <p:iterate>
                                    <p:tmAbs val="0"/>
                                  </p:iterate>
                                  <p:childTnLst>
                                    <p:set>
                                      <p:cBhvr>
                                        <p:cTn id="62" fill="hold"/>
                                        <p:tgtEl>
                                          <p:spTgt spid="143">
                                            <p:txEl>
                                              <p:pRg st="5" end="5"/>
                                            </p:txEl>
                                          </p:spTgt>
                                        </p:tgtEl>
                                        <p:attrNameLst>
                                          <p:attrName>style.visibility</p:attrName>
                                        </p:attrNameLst>
                                      </p:cBhvr>
                                      <p:to>
                                        <p:strVal val="visible"/>
                                      </p:to>
                                    </p:set>
                                    <p:anim calcmode="lin" valueType="num">
                                      <p:cBhvr>
                                        <p:cTn id="63" dur="1000" fill="hold"/>
                                        <p:tgtEl>
                                          <p:spTgt spid="143">
                                            <p:txEl>
                                              <p:pRg st="5" end="5"/>
                                            </p:txEl>
                                          </p:spTgt>
                                        </p:tgtEl>
                                        <p:attrNameLst>
                                          <p:attrName>ppt_x</p:attrName>
                                        </p:attrNameLst>
                                      </p:cBhvr>
                                      <p:tavLst>
                                        <p:tav tm="0">
                                          <p:val>
                                            <p:strVal val="0-#ppt_w/2"/>
                                          </p:val>
                                        </p:tav>
                                        <p:tav tm="100000">
                                          <p:val>
                                            <p:strVal val="#ppt_x"/>
                                          </p:val>
                                        </p:tav>
                                      </p:tavLst>
                                    </p:anim>
                                    <p:anim calcmode="lin" valueType="num">
                                      <p:cBhvr>
                                        <p:cTn id="64" dur="1000" fill="hold"/>
                                        <p:tgtEl>
                                          <p:spTgt spid="1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8" fill="hold" grpId="7" nodeType="clickEffect">
                                  <p:stCondLst>
                                    <p:cond delay="0"/>
                                  </p:stCondLst>
                                  <p:iterate>
                                    <p:tmAbs val="0"/>
                                  </p:iterate>
                                  <p:childTnLst>
                                    <p:set>
                                      <p:cBhvr>
                                        <p:cTn id="68" fill="hold"/>
                                        <p:tgtEl>
                                          <p:spTgt spid="144">
                                            <p:bg/>
                                          </p:spTgt>
                                        </p:tgtEl>
                                        <p:attrNameLst>
                                          <p:attrName>style.visibility</p:attrName>
                                        </p:attrNameLst>
                                      </p:cBhvr>
                                      <p:to>
                                        <p:strVal val="visible"/>
                                      </p:to>
                                    </p:set>
                                    <p:anim calcmode="lin" valueType="num">
                                      <p:cBhvr>
                                        <p:cTn id="69" dur="1000" fill="hold"/>
                                        <p:tgtEl>
                                          <p:spTgt spid="144">
                                            <p:bg/>
                                          </p:spTgt>
                                        </p:tgtEl>
                                        <p:attrNameLst>
                                          <p:attrName>ppt_x</p:attrName>
                                        </p:attrNameLst>
                                      </p:cBhvr>
                                      <p:tavLst>
                                        <p:tav tm="0">
                                          <p:val>
                                            <p:strVal val="0-#ppt_w/2"/>
                                          </p:val>
                                        </p:tav>
                                        <p:tav tm="100000">
                                          <p:val>
                                            <p:strVal val="#ppt_x"/>
                                          </p:val>
                                        </p:tav>
                                      </p:tavLst>
                                    </p:anim>
                                    <p:anim calcmode="lin" valueType="num">
                                      <p:cBhvr>
                                        <p:cTn id="70" dur="1000" fill="hold"/>
                                        <p:tgtEl>
                                          <p:spTgt spid="144">
                                            <p:bg/>
                                          </p:spTgt>
                                        </p:tgtEl>
                                        <p:attrNameLst>
                                          <p:attrName>ppt_y</p:attrName>
                                        </p:attrNameLst>
                                      </p:cBhvr>
                                      <p:tavLst>
                                        <p:tav tm="0">
                                          <p:val>
                                            <p:strVal val="#ppt_y"/>
                                          </p:val>
                                        </p:tav>
                                        <p:tav tm="100000">
                                          <p:val>
                                            <p:strVal val="#ppt_y"/>
                                          </p:val>
                                        </p:tav>
                                      </p:tavLst>
                                    </p:anim>
                                  </p:childTnLst>
                                </p:cTn>
                              </p:par>
                              <p:par>
                                <p:cTn id="71" presetID="2" presetClass="entr" presetSubtype="8" fill="hold" grpId="7">
                                  <p:stCondLst>
                                    <p:cond delay="0"/>
                                  </p:stCondLst>
                                  <p:iterate>
                                    <p:tmAbs val="0"/>
                                  </p:iterate>
                                  <p:childTnLst>
                                    <p:set>
                                      <p:cBhvr>
                                        <p:cTn id="72" fill="hold"/>
                                        <p:tgtEl>
                                          <p:spTgt spid="144">
                                            <p:txEl>
                                              <p:pRg st="0" end="0"/>
                                            </p:txEl>
                                          </p:spTgt>
                                        </p:tgtEl>
                                        <p:attrNameLst>
                                          <p:attrName>style.visibility</p:attrName>
                                        </p:attrNameLst>
                                      </p:cBhvr>
                                      <p:to>
                                        <p:strVal val="visible"/>
                                      </p:to>
                                    </p:set>
                                    <p:anim calcmode="lin" valueType="num">
                                      <p:cBhvr>
                                        <p:cTn id="73" dur="1000" fill="hold"/>
                                        <p:tgtEl>
                                          <p:spTgt spid="144">
                                            <p:txEl>
                                              <p:pRg st="0" end="0"/>
                                            </p:txEl>
                                          </p:spTgt>
                                        </p:tgtEl>
                                        <p:attrNameLst>
                                          <p:attrName>ppt_x</p:attrName>
                                        </p:attrNameLst>
                                      </p:cBhvr>
                                      <p:tavLst>
                                        <p:tav tm="0">
                                          <p:val>
                                            <p:strVal val="0-#ppt_w/2"/>
                                          </p:val>
                                        </p:tav>
                                        <p:tav tm="100000">
                                          <p:val>
                                            <p:strVal val="#ppt_x"/>
                                          </p:val>
                                        </p:tav>
                                      </p:tavLst>
                                    </p:anim>
                                    <p:anim calcmode="lin" valueType="num">
                                      <p:cBhvr>
                                        <p:cTn id="74" dur="1000" fill="hold"/>
                                        <p:tgtEl>
                                          <p:spTgt spid="14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7" nodeType="clickEffect">
                                  <p:stCondLst>
                                    <p:cond delay="0"/>
                                  </p:stCondLst>
                                  <p:iterate>
                                    <p:tmAbs val="0"/>
                                  </p:iterate>
                                  <p:childTnLst>
                                    <p:set>
                                      <p:cBhvr>
                                        <p:cTn id="78" fill="hold"/>
                                        <p:tgtEl>
                                          <p:spTgt spid="144">
                                            <p:txEl>
                                              <p:pRg st="1" end="1"/>
                                            </p:txEl>
                                          </p:spTgt>
                                        </p:tgtEl>
                                        <p:attrNameLst>
                                          <p:attrName>style.visibility</p:attrName>
                                        </p:attrNameLst>
                                      </p:cBhvr>
                                      <p:to>
                                        <p:strVal val="visible"/>
                                      </p:to>
                                    </p:set>
                                    <p:anim calcmode="lin" valueType="num">
                                      <p:cBhvr>
                                        <p:cTn id="79" dur="1000" fill="hold"/>
                                        <p:tgtEl>
                                          <p:spTgt spid="144">
                                            <p:txEl>
                                              <p:pRg st="1" end="1"/>
                                            </p:txEl>
                                          </p:spTgt>
                                        </p:tgtEl>
                                        <p:attrNameLst>
                                          <p:attrName>ppt_x</p:attrName>
                                        </p:attrNameLst>
                                      </p:cBhvr>
                                      <p:tavLst>
                                        <p:tav tm="0">
                                          <p:val>
                                            <p:strVal val="0-#ppt_w/2"/>
                                          </p:val>
                                        </p:tav>
                                        <p:tav tm="100000">
                                          <p:val>
                                            <p:strVal val="#ppt_x"/>
                                          </p:val>
                                        </p:tav>
                                      </p:tavLst>
                                    </p:anim>
                                    <p:anim calcmode="lin" valueType="num">
                                      <p:cBhvr>
                                        <p:cTn id="80" dur="1000" fill="hold"/>
                                        <p:tgtEl>
                                          <p:spTgt spid="144">
                                            <p:txEl>
                                              <p:pRg st="1" end="1"/>
                                            </p:txEl>
                                          </p:spTgt>
                                        </p:tgtEl>
                                        <p:attrNameLst>
                                          <p:attrName>ppt_y</p:attrName>
                                        </p:attrNameLst>
                                      </p:cBhvr>
                                      <p:tavLst>
                                        <p:tav tm="0">
                                          <p:val>
                                            <p:strVal val="#ppt_y"/>
                                          </p:val>
                                        </p:tav>
                                        <p:tav tm="100000">
                                          <p:val>
                                            <p:strVal val="#ppt_y"/>
                                          </p:val>
                                        </p:tav>
                                      </p:tavLst>
                                    </p:anim>
                                  </p:childTnLst>
                                </p:cTn>
                              </p:par>
                            </p:childTnLst>
                          </p:cTn>
                        </p:par>
                        <p:par>
                          <p:cTn id="81" fill="hold">
                            <p:stCondLst>
                              <p:cond delay="1000"/>
                            </p:stCondLst>
                            <p:childTnLst>
                              <p:par>
                                <p:cTn id="82" presetID="2" presetClass="entr" presetSubtype="8" fill="hold" grpId="7" nodeType="afterEffect">
                                  <p:stCondLst>
                                    <p:cond delay="0"/>
                                  </p:stCondLst>
                                  <p:iterate>
                                    <p:tmAbs val="0"/>
                                  </p:iterate>
                                  <p:childTnLst>
                                    <p:set>
                                      <p:cBhvr>
                                        <p:cTn id="83" fill="hold"/>
                                        <p:tgtEl>
                                          <p:spTgt spid="144">
                                            <p:txEl>
                                              <p:pRg st="2" end="2"/>
                                            </p:txEl>
                                          </p:spTgt>
                                        </p:tgtEl>
                                        <p:attrNameLst>
                                          <p:attrName>style.visibility</p:attrName>
                                        </p:attrNameLst>
                                      </p:cBhvr>
                                      <p:to>
                                        <p:strVal val="visible"/>
                                      </p:to>
                                    </p:set>
                                    <p:anim calcmode="lin" valueType="num">
                                      <p:cBhvr>
                                        <p:cTn id="84" dur="1000" fill="hold"/>
                                        <p:tgtEl>
                                          <p:spTgt spid="144">
                                            <p:txEl>
                                              <p:pRg st="2" end="2"/>
                                            </p:txEl>
                                          </p:spTgt>
                                        </p:tgtEl>
                                        <p:attrNameLst>
                                          <p:attrName>ppt_x</p:attrName>
                                        </p:attrNameLst>
                                      </p:cBhvr>
                                      <p:tavLst>
                                        <p:tav tm="0">
                                          <p:val>
                                            <p:strVal val="0-#ppt_w/2"/>
                                          </p:val>
                                        </p:tav>
                                        <p:tav tm="100000">
                                          <p:val>
                                            <p:strVal val="#ppt_x"/>
                                          </p:val>
                                        </p:tav>
                                      </p:tavLst>
                                    </p:anim>
                                    <p:anim calcmode="lin" valueType="num">
                                      <p:cBhvr>
                                        <p:cTn id="85" dur="1000" fill="hold"/>
                                        <p:tgtEl>
                                          <p:spTgt spid="144">
                                            <p:txEl>
                                              <p:pRg st="2" end="2"/>
                                            </p:txEl>
                                          </p:spTgt>
                                        </p:tgtEl>
                                        <p:attrNameLst>
                                          <p:attrName>ppt_y</p:attrName>
                                        </p:attrNameLst>
                                      </p:cBhvr>
                                      <p:tavLst>
                                        <p:tav tm="0">
                                          <p:val>
                                            <p:strVal val="#ppt_y"/>
                                          </p:val>
                                        </p:tav>
                                        <p:tav tm="100000">
                                          <p:val>
                                            <p:strVal val="#ppt_y"/>
                                          </p:val>
                                        </p:tav>
                                      </p:tavLst>
                                    </p:anim>
                                  </p:childTnLst>
                                </p:cTn>
                              </p:par>
                            </p:childTnLst>
                          </p:cTn>
                        </p:par>
                        <p:par>
                          <p:cTn id="86" fill="hold">
                            <p:stCondLst>
                              <p:cond delay="2000"/>
                            </p:stCondLst>
                            <p:childTnLst>
                              <p:par>
                                <p:cTn id="87" presetID="2" presetClass="entr" presetSubtype="8" fill="hold" grpId="7" nodeType="afterEffect">
                                  <p:stCondLst>
                                    <p:cond delay="0"/>
                                  </p:stCondLst>
                                  <p:iterate>
                                    <p:tmAbs val="0"/>
                                  </p:iterate>
                                  <p:childTnLst>
                                    <p:set>
                                      <p:cBhvr>
                                        <p:cTn id="88" fill="hold"/>
                                        <p:tgtEl>
                                          <p:spTgt spid="144">
                                            <p:txEl>
                                              <p:pRg st="3" end="3"/>
                                            </p:txEl>
                                          </p:spTgt>
                                        </p:tgtEl>
                                        <p:attrNameLst>
                                          <p:attrName>style.visibility</p:attrName>
                                        </p:attrNameLst>
                                      </p:cBhvr>
                                      <p:to>
                                        <p:strVal val="visible"/>
                                      </p:to>
                                    </p:set>
                                    <p:anim calcmode="lin" valueType="num">
                                      <p:cBhvr>
                                        <p:cTn id="89" dur="1000" fill="hold"/>
                                        <p:tgtEl>
                                          <p:spTgt spid="144">
                                            <p:txEl>
                                              <p:pRg st="3" end="3"/>
                                            </p:txEl>
                                          </p:spTgt>
                                        </p:tgtEl>
                                        <p:attrNameLst>
                                          <p:attrName>ppt_x</p:attrName>
                                        </p:attrNameLst>
                                      </p:cBhvr>
                                      <p:tavLst>
                                        <p:tav tm="0">
                                          <p:val>
                                            <p:strVal val="0-#ppt_w/2"/>
                                          </p:val>
                                        </p:tav>
                                        <p:tav tm="100000">
                                          <p:val>
                                            <p:strVal val="#ppt_x"/>
                                          </p:val>
                                        </p:tav>
                                      </p:tavLst>
                                    </p:anim>
                                    <p:anim calcmode="lin" valueType="num">
                                      <p:cBhvr>
                                        <p:cTn id="90" dur="1000" fill="hold"/>
                                        <p:tgtEl>
                                          <p:spTgt spid="144">
                                            <p:txEl>
                                              <p:pRg st="3" end="3"/>
                                            </p:txEl>
                                          </p:spTgt>
                                        </p:tgtEl>
                                        <p:attrNameLst>
                                          <p:attrName>ppt_y</p:attrName>
                                        </p:attrNameLst>
                                      </p:cBhvr>
                                      <p:tavLst>
                                        <p:tav tm="0">
                                          <p:val>
                                            <p:strVal val="#ppt_y"/>
                                          </p:val>
                                        </p:tav>
                                        <p:tav tm="100000">
                                          <p:val>
                                            <p:strVal val="#ppt_y"/>
                                          </p:val>
                                        </p:tav>
                                      </p:tavLst>
                                    </p:anim>
                                  </p:childTnLst>
                                </p:cTn>
                              </p:par>
                            </p:childTnLst>
                          </p:cTn>
                        </p:par>
                        <p:par>
                          <p:cTn id="91" fill="hold">
                            <p:stCondLst>
                              <p:cond delay="3000"/>
                            </p:stCondLst>
                            <p:childTnLst>
                              <p:par>
                                <p:cTn id="92" presetID="2" presetClass="entr" presetSubtype="8" fill="hold" grpId="7" nodeType="afterEffect">
                                  <p:stCondLst>
                                    <p:cond delay="0"/>
                                  </p:stCondLst>
                                  <p:iterate>
                                    <p:tmAbs val="0"/>
                                  </p:iterate>
                                  <p:childTnLst>
                                    <p:set>
                                      <p:cBhvr>
                                        <p:cTn id="93" fill="hold"/>
                                        <p:tgtEl>
                                          <p:spTgt spid="144">
                                            <p:txEl>
                                              <p:pRg st="4" end="4"/>
                                            </p:txEl>
                                          </p:spTgt>
                                        </p:tgtEl>
                                        <p:attrNameLst>
                                          <p:attrName>style.visibility</p:attrName>
                                        </p:attrNameLst>
                                      </p:cBhvr>
                                      <p:to>
                                        <p:strVal val="visible"/>
                                      </p:to>
                                    </p:set>
                                    <p:anim calcmode="lin" valueType="num">
                                      <p:cBhvr>
                                        <p:cTn id="94" dur="1000" fill="hold"/>
                                        <p:tgtEl>
                                          <p:spTgt spid="144">
                                            <p:txEl>
                                              <p:pRg st="4" end="4"/>
                                            </p:txEl>
                                          </p:spTgt>
                                        </p:tgtEl>
                                        <p:attrNameLst>
                                          <p:attrName>ppt_x</p:attrName>
                                        </p:attrNameLst>
                                      </p:cBhvr>
                                      <p:tavLst>
                                        <p:tav tm="0">
                                          <p:val>
                                            <p:strVal val="0-#ppt_w/2"/>
                                          </p:val>
                                        </p:tav>
                                        <p:tav tm="100000">
                                          <p:val>
                                            <p:strVal val="#ppt_x"/>
                                          </p:val>
                                        </p:tav>
                                      </p:tavLst>
                                    </p:anim>
                                    <p:anim calcmode="lin" valueType="num">
                                      <p:cBhvr>
                                        <p:cTn id="95" dur="1000" fill="hold"/>
                                        <p:tgtEl>
                                          <p:spTgt spid="144">
                                            <p:txEl>
                                              <p:pRg st="4" end="4"/>
                                            </p:txEl>
                                          </p:spTgt>
                                        </p:tgtEl>
                                        <p:attrNameLst>
                                          <p:attrName>ppt_y</p:attrName>
                                        </p:attrNameLst>
                                      </p:cBhvr>
                                      <p:tavLst>
                                        <p:tav tm="0">
                                          <p:val>
                                            <p:strVal val="#ppt_y"/>
                                          </p:val>
                                        </p:tav>
                                        <p:tav tm="100000">
                                          <p:val>
                                            <p:strVal val="#ppt_y"/>
                                          </p:val>
                                        </p:tav>
                                      </p:tavLst>
                                    </p:anim>
                                  </p:childTnLst>
                                </p:cTn>
                              </p:par>
                            </p:childTnLst>
                          </p:cTn>
                        </p:par>
                        <p:par>
                          <p:cTn id="96" fill="hold">
                            <p:stCondLst>
                              <p:cond delay="4000"/>
                            </p:stCondLst>
                            <p:childTnLst>
                              <p:par>
                                <p:cTn id="97" presetID="2" presetClass="entr" presetSubtype="8" fill="hold" grpId="7" nodeType="afterEffect">
                                  <p:stCondLst>
                                    <p:cond delay="0"/>
                                  </p:stCondLst>
                                  <p:iterate>
                                    <p:tmAbs val="0"/>
                                  </p:iterate>
                                  <p:childTnLst>
                                    <p:set>
                                      <p:cBhvr>
                                        <p:cTn id="98" fill="hold"/>
                                        <p:tgtEl>
                                          <p:spTgt spid="144">
                                            <p:txEl>
                                              <p:pRg st="5" end="5"/>
                                            </p:txEl>
                                          </p:spTgt>
                                        </p:tgtEl>
                                        <p:attrNameLst>
                                          <p:attrName>style.visibility</p:attrName>
                                        </p:attrNameLst>
                                      </p:cBhvr>
                                      <p:to>
                                        <p:strVal val="visible"/>
                                      </p:to>
                                    </p:set>
                                    <p:anim calcmode="lin" valueType="num">
                                      <p:cBhvr>
                                        <p:cTn id="99" dur="1000" fill="hold"/>
                                        <p:tgtEl>
                                          <p:spTgt spid="144">
                                            <p:txEl>
                                              <p:pRg st="5" end="5"/>
                                            </p:txEl>
                                          </p:spTgt>
                                        </p:tgtEl>
                                        <p:attrNameLst>
                                          <p:attrName>ppt_x</p:attrName>
                                        </p:attrNameLst>
                                      </p:cBhvr>
                                      <p:tavLst>
                                        <p:tav tm="0">
                                          <p:val>
                                            <p:strVal val="0-#ppt_w/2"/>
                                          </p:val>
                                        </p:tav>
                                        <p:tav tm="100000">
                                          <p:val>
                                            <p:strVal val="#ppt_x"/>
                                          </p:val>
                                        </p:tav>
                                      </p:tavLst>
                                    </p:anim>
                                    <p:anim calcmode="lin" valueType="num">
                                      <p:cBhvr>
                                        <p:cTn id="100" dur="1000" fill="hold"/>
                                        <p:tgtEl>
                                          <p:spTgt spid="14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1" animBg="1" advAuto="0"/>
      <p:bldP spid="138" grpId="3" animBg="1" advAuto="0"/>
      <p:bldP spid="141" grpId="5" animBg="1" advAuto="0"/>
      <p:bldP spid="142" grpId="2" animBg="1" advAuto="0"/>
      <p:bldP spid="143" grpId="6" build="p" bldLvl="5" animBg="1" advAuto="0"/>
      <p:bldP spid="144" grpId="7" build="p" bldLvl="5" animBg="1" advAuto="0"/>
      <p:bldP spid="145" grpId="4"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EE8E6"/>
        </a:solidFill>
        <a:effectLst/>
      </p:bgPr>
    </p:bg>
    <p:spTree>
      <p:nvGrpSpPr>
        <p:cNvPr id="1" name=""/>
        <p:cNvGrpSpPr/>
        <p:nvPr/>
      </p:nvGrpSpPr>
      <p:grpSpPr>
        <a:xfrm>
          <a:off x="0" y="0"/>
          <a:ext cx="0" cy="0"/>
          <a:chOff x="0" y="0"/>
          <a:chExt cx="0" cy="0"/>
        </a:xfrm>
      </p:grpSpPr>
      <p:sp>
        <p:nvSpPr>
          <p:cNvPr id="147" name="Shape 147"/>
          <p:cNvSpPr/>
          <p:nvPr/>
        </p:nvSpPr>
        <p:spPr>
          <a:xfrm>
            <a:off x="250825" y="188912"/>
            <a:ext cx="8569325" cy="9540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ctr" defTabSz="713230"/>
            <a:r>
              <a:rPr sz="1900">
                <a:solidFill>
                  <a:srgbClr val="336699"/>
                </a:solidFill>
                <a:effectLst>
                  <a:outerShdw blurRad="50800" dist="35716" dir="2021404" rotWithShape="0">
                    <a:srgbClr val="B2B2B2">
                      <a:alpha val="79998"/>
                    </a:srgbClr>
                  </a:outerShdw>
                </a:effectLst>
                <a:latin typeface="Times New Roman"/>
                <a:ea typeface="Times New Roman"/>
                <a:cs typeface="Times New Roman"/>
                <a:sym typeface="Times New Roman"/>
              </a:rPr>
              <a:t>Региональный компонент: </a:t>
            </a:r>
            <a:endParaRPr sz="2800">
              <a:solidFill>
                <a:srgbClr val="336699"/>
              </a:solidFill>
              <a:effectLst>
                <a:outerShdw blurRad="50800" dist="35716" dir="2021404" rotWithShape="0">
                  <a:srgbClr val="B2B2B2">
                    <a:alpha val="79998"/>
                  </a:srgbClr>
                </a:outerShdw>
              </a:effectLst>
              <a:latin typeface="Times New Roman"/>
              <a:ea typeface="Times New Roman"/>
              <a:cs typeface="Times New Roman"/>
              <a:sym typeface="Times New Roman"/>
            </a:endParaRPr>
          </a:p>
          <a:p>
            <a:pPr lvl="0" algn="ctr" defTabSz="713230"/>
            <a:r>
              <a:rPr sz="1900">
                <a:solidFill>
                  <a:srgbClr val="336699"/>
                </a:solidFill>
                <a:effectLst>
                  <a:outerShdw blurRad="50800" dist="35716" dir="2021404" rotWithShape="0">
                    <a:srgbClr val="B2B2B2">
                      <a:alpha val="79998"/>
                    </a:srgbClr>
                  </a:outerShdw>
                </a:effectLst>
                <a:latin typeface="Times New Roman"/>
                <a:ea typeface="Times New Roman"/>
                <a:cs typeface="Times New Roman"/>
                <a:sym typeface="Times New Roman"/>
              </a:rPr>
              <a:t>задачи в произведениях северных писателей</a:t>
            </a:r>
          </a:p>
        </p:txBody>
      </p:sp>
      <p:grpSp>
        <p:nvGrpSpPr>
          <p:cNvPr id="150" name="Group 150"/>
          <p:cNvGrpSpPr/>
          <p:nvPr/>
        </p:nvGrpSpPr>
        <p:grpSpPr>
          <a:xfrm>
            <a:off x="2051024" y="1268400"/>
            <a:ext cx="2016076" cy="863582"/>
            <a:chOff x="-25" y="-11"/>
            <a:chExt cx="2016074" cy="863581"/>
          </a:xfrm>
        </p:grpSpPr>
        <p:sp>
          <p:nvSpPr>
            <p:cNvPr id="148" name="Shape 148"/>
            <p:cNvSpPr/>
            <p:nvPr/>
          </p:nvSpPr>
          <p:spPr>
            <a:xfrm>
              <a:off x="-26" y="-12"/>
              <a:ext cx="2016076" cy="863582"/>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FFA9"/>
            </a:solidFill>
            <a:ln w="57150" cap="flat">
              <a:solidFill>
                <a:srgbClr val="33CCCC"/>
              </a:solidFill>
              <a:prstDash val="solid"/>
              <a:round/>
            </a:ln>
            <a:effectLst/>
          </p:spPr>
          <p:txBody>
            <a:bodyPr wrap="square" lIns="0" tIns="0" rIns="0" bIns="0" numCol="1" anchor="ctr">
              <a:noAutofit/>
            </a:bodyPr>
            <a:lstStyle/>
            <a:p>
              <a:pPr lvl="0" algn="ctr">
                <a:defRPr>
                  <a:latin typeface="Arial"/>
                  <a:ea typeface="Arial"/>
                  <a:cs typeface="Arial"/>
                  <a:sym typeface="Arial"/>
                </a:defRPr>
              </a:pPr>
              <a:endParaRPr/>
            </a:p>
          </p:txBody>
        </p:sp>
        <p:sp>
          <p:nvSpPr>
            <p:cNvPr id="149" name="Shape 149"/>
            <p:cNvSpPr/>
            <p:nvPr/>
          </p:nvSpPr>
          <p:spPr>
            <a:xfrm>
              <a:off x="137318" y="302189"/>
              <a:ext cx="1741489" cy="25922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a:latin typeface="Arial"/>
                  <a:ea typeface="Arial"/>
                  <a:cs typeface="Arial"/>
                  <a:sym typeface="Arial"/>
                </a:defRPr>
              </a:lvl1pPr>
            </a:lstStyle>
            <a:p>
              <a:pPr lvl="0"/>
              <a:r>
                <a:t>Степан Писахов</a:t>
              </a:r>
            </a:p>
          </p:txBody>
        </p:sp>
      </p:grpSp>
      <p:grpSp>
        <p:nvGrpSpPr>
          <p:cNvPr id="153" name="Group 153"/>
          <p:cNvGrpSpPr/>
          <p:nvPr/>
        </p:nvGrpSpPr>
        <p:grpSpPr>
          <a:xfrm>
            <a:off x="4571972" y="1268400"/>
            <a:ext cx="2158948" cy="865170"/>
            <a:chOff x="-27" y="-11"/>
            <a:chExt cx="2158947" cy="865168"/>
          </a:xfrm>
        </p:grpSpPr>
        <p:sp>
          <p:nvSpPr>
            <p:cNvPr id="151" name="Shape 151"/>
            <p:cNvSpPr/>
            <p:nvPr/>
          </p:nvSpPr>
          <p:spPr>
            <a:xfrm>
              <a:off x="-28" y="-12"/>
              <a:ext cx="2158948" cy="86517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FF99"/>
            </a:solidFill>
            <a:ln w="57150" cap="flat">
              <a:solidFill>
                <a:srgbClr val="33CCCC"/>
              </a:solidFill>
              <a:prstDash val="solid"/>
              <a:round/>
            </a:ln>
            <a:effectLst/>
          </p:spPr>
          <p:txBody>
            <a:bodyPr wrap="square" lIns="0" tIns="0" rIns="0" bIns="0" numCol="1" anchor="ctr">
              <a:noAutofit/>
            </a:bodyPr>
            <a:lstStyle/>
            <a:p>
              <a:pPr lvl="0" algn="ctr">
                <a:defRPr>
                  <a:latin typeface="Arial"/>
                  <a:ea typeface="Arial"/>
                  <a:cs typeface="Arial"/>
                  <a:sym typeface="Arial"/>
                </a:defRPr>
              </a:pPr>
              <a:endParaRPr/>
            </a:p>
          </p:txBody>
        </p:sp>
        <p:sp>
          <p:nvSpPr>
            <p:cNvPr id="152" name="Shape 152"/>
            <p:cNvSpPr/>
            <p:nvPr/>
          </p:nvSpPr>
          <p:spPr>
            <a:xfrm>
              <a:off x="317698" y="302983"/>
              <a:ext cx="1523604" cy="25922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a:latin typeface="Arial"/>
                  <a:ea typeface="Arial"/>
                  <a:cs typeface="Arial"/>
                  <a:sym typeface="Arial"/>
                </a:defRPr>
              </a:lvl1pPr>
            </a:lstStyle>
            <a:p>
              <a:pPr lvl="0"/>
              <a:r>
                <a:t>Борис Шергин</a:t>
              </a:r>
            </a:p>
          </p:txBody>
        </p:sp>
      </p:grpSp>
      <p:sp>
        <p:nvSpPr>
          <p:cNvPr id="154" name="Shape 154"/>
          <p:cNvSpPr/>
          <p:nvPr/>
        </p:nvSpPr>
        <p:spPr>
          <a:xfrm flipV="1">
            <a:off x="4643409" y="2420969"/>
            <a:ext cx="2158947" cy="86358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FF99"/>
          </a:solidFill>
          <a:ln w="57150">
            <a:solidFill>
              <a:srgbClr val="33CCCC"/>
            </a:solidFill>
            <a:round/>
          </a:ln>
        </p:spPr>
        <p:txBody>
          <a:bodyPr lIns="0" tIns="0" rIns="0" bIns="0" anchor="ctr"/>
          <a:lstStyle/>
          <a:p>
            <a:pPr lvl="0" algn="ctr">
              <a:defRPr>
                <a:latin typeface="Arial"/>
                <a:ea typeface="Arial"/>
                <a:cs typeface="Arial"/>
                <a:sym typeface="Arial"/>
              </a:defRPr>
            </a:pPr>
            <a:endParaRPr/>
          </a:p>
        </p:txBody>
      </p:sp>
      <p:sp>
        <p:nvSpPr>
          <p:cNvPr id="155" name="Shape 155"/>
          <p:cNvSpPr/>
          <p:nvPr/>
        </p:nvSpPr>
        <p:spPr>
          <a:xfrm>
            <a:off x="5724525" y="2205037"/>
            <a:ext cx="1" cy="215901"/>
          </a:xfrm>
          <a:prstGeom prst="line">
            <a:avLst/>
          </a:prstGeom>
          <a:ln>
            <a:solidFill/>
            <a:round/>
            <a:tailEnd type="triangle"/>
          </a:ln>
        </p:spPr>
        <p:txBody>
          <a:bodyPr lIns="0" tIns="0" rIns="0" bIns="0"/>
          <a:lstStyle/>
          <a:p>
            <a:pPr lvl="0" defTabSz="457200">
              <a:defRPr sz="1200"/>
            </a:pPr>
            <a:endParaRPr/>
          </a:p>
        </p:txBody>
      </p:sp>
      <p:sp>
        <p:nvSpPr>
          <p:cNvPr id="156" name="Shape 156"/>
          <p:cNvSpPr/>
          <p:nvPr/>
        </p:nvSpPr>
        <p:spPr>
          <a:xfrm>
            <a:off x="4859337" y="2636836"/>
            <a:ext cx="1730904" cy="492023"/>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sz="1400" b="1">
                <a:latin typeface="Arial"/>
                <a:ea typeface="Arial"/>
                <a:cs typeface="Arial"/>
                <a:sym typeface="Arial"/>
              </a:rPr>
              <a:t>«Новоземельское</a:t>
            </a:r>
          </a:p>
          <a:p>
            <a:pPr lvl="0"/>
            <a:r>
              <a:rPr sz="1400" b="1">
                <a:latin typeface="Arial"/>
                <a:ea typeface="Arial"/>
                <a:cs typeface="Arial"/>
                <a:sym typeface="Arial"/>
              </a:rPr>
              <a:t>       знание»</a:t>
            </a:r>
          </a:p>
        </p:txBody>
      </p:sp>
      <p:sp>
        <p:nvSpPr>
          <p:cNvPr id="157" name="Shape 157"/>
          <p:cNvSpPr/>
          <p:nvPr/>
        </p:nvSpPr>
        <p:spPr>
          <a:xfrm flipV="1">
            <a:off x="1979584" y="2420969"/>
            <a:ext cx="2158947" cy="86358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FF99"/>
          </a:solidFill>
          <a:ln w="57150">
            <a:solidFill>
              <a:srgbClr val="33CCCC"/>
            </a:solidFill>
            <a:round/>
          </a:ln>
        </p:spPr>
        <p:txBody>
          <a:bodyPr lIns="0" tIns="0" rIns="0" bIns="0" anchor="ctr"/>
          <a:lstStyle/>
          <a:p>
            <a:pPr lvl="0" algn="ctr">
              <a:defRPr>
                <a:latin typeface="Arial"/>
                <a:ea typeface="Arial"/>
                <a:cs typeface="Arial"/>
                <a:sym typeface="Arial"/>
              </a:defRPr>
            </a:pPr>
            <a:endParaRPr/>
          </a:p>
        </p:txBody>
      </p:sp>
      <p:sp>
        <p:nvSpPr>
          <p:cNvPr id="158" name="Shape 158"/>
          <p:cNvSpPr/>
          <p:nvPr/>
        </p:nvSpPr>
        <p:spPr>
          <a:xfrm>
            <a:off x="3059111" y="2205037"/>
            <a:ext cx="2" cy="215901"/>
          </a:xfrm>
          <a:prstGeom prst="line">
            <a:avLst/>
          </a:prstGeom>
          <a:ln>
            <a:solidFill/>
            <a:round/>
            <a:tailEnd type="triangle"/>
          </a:ln>
        </p:spPr>
        <p:txBody>
          <a:bodyPr lIns="0" tIns="0" rIns="0" bIns="0"/>
          <a:lstStyle/>
          <a:p>
            <a:pPr lvl="0" defTabSz="457200">
              <a:defRPr sz="1200"/>
            </a:pPr>
            <a:endParaRPr/>
          </a:p>
        </p:txBody>
      </p:sp>
      <p:sp>
        <p:nvSpPr>
          <p:cNvPr id="159" name="Shape 159"/>
          <p:cNvSpPr/>
          <p:nvPr/>
        </p:nvSpPr>
        <p:spPr>
          <a:xfrm>
            <a:off x="2051050" y="2636836"/>
            <a:ext cx="1944689" cy="49202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lgn="ctr">
              <a:defRPr sz="1400" b="1">
                <a:latin typeface="Arial"/>
                <a:ea typeface="Arial"/>
                <a:cs typeface="Arial"/>
                <a:sym typeface="Arial"/>
              </a:defRPr>
            </a:lvl1pPr>
          </a:lstStyle>
          <a:p>
            <a:pPr lvl="0">
              <a:defRPr sz="1800" b="0"/>
            </a:pPr>
            <a:r>
              <a:rPr sz="1400" b="1"/>
              <a:t>«Брюки 18 верст длины»</a:t>
            </a:r>
          </a:p>
        </p:txBody>
      </p:sp>
      <p:sp>
        <p:nvSpPr>
          <p:cNvPr id="160" name="Shape 160"/>
          <p:cNvSpPr/>
          <p:nvPr/>
        </p:nvSpPr>
        <p:spPr>
          <a:xfrm>
            <a:off x="4500562" y="3644900"/>
            <a:ext cx="4425952" cy="31090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marL="342900" lvl="0" indent="-342900"/>
            <a:r>
              <a:rPr sz="1200" b="1" i="1">
                <a:latin typeface="Arial"/>
                <a:ea typeface="Arial"/>
                <a:cs typeface="Arial"/>
                <a:sym typeface="Arial"/>
              </a:rPr>
              <a:t>«Расстояние в 400 верст, при попутном ровном</a:t>
            </a:r>
          </a:p>
          <a:p>
            <a:pPr marL="342900" lvl="0" indent="-342900"/>
            <a:r>
              <a:rPr sz="1200" b="1" i="1">
                <a:latin typeface="Arial"/>
                <a:ea typeface="Arial"/>
                <a:cs typeface="Arial"/>
                <a:sym typeface="Arial"/>
              </a:rPr>
              <a:t>ветре, можно одолеть за 32 часа. Иван Узкий учел, за</a:t>
            </a:r>
          </a:p>
          <a:p>
            <a:pPr marL="342900" lvl="0" indent="-342900"/>
            <a:r>
              <a:rPr sz="1200" b="1" i="1">
                <a:latin typeface="Arial"/>
                <a:ea typeface="Arial"/>
                <a:cs typeface="Arial"/>
                <a:sym typeface="Arial"/>
              </a:rPr>
              <a:t>туманами мы шли без парусов, учел неровность</a:t>
            </a:r>
          </a:p>
          <a:p>
            <a:pPr marL="342900" lvl="0" indent="-342900"/>
            <a:r>
              <a:rPr sz="1200" b="1" i="1">
                <a:latin typeface="Arial"/>
                <a:ea typeface="Arial"/>
                <a:cs typeface="Arial"/>
                <a:sym typeface="Arial"/>
              </a:rPr>
              <a:t>ветра и для этих трудностей прибавил к нашему</a:t>
            </a:r>
          </a:p>
          <a:p>
            <a:pPr marL="342900" lvl="0" indent="-342900"/>
            <a:r>
              <a:rPr sz="1200" b="1" i="1">
                <a:latin typeface="Arial"/>
                <a:ea typeface="Arial"/>
                <a:cs typeface="Arial"/>
                <a:sym typeface="Arial"/>
              </a:rPr>
              <a:t>приходу еще часиков 12…»</a:t>
            </a:r>
          </a:p>
          <a:p>
            <a:pPr marL="342900" lvl="0" indent="-342900"/>
            <a:r>
              <a:rPr sz="1200" b="1" i="1" u="sng">
                <a:latin typeface="Arial"/>
                <a:ea typeface="Arial"/>
                <a:cs typeface="Arial"/>
                <a:sym typeface="Arial"/>
              </a:rPr>
              <a:t>Дополнительное условие:</a:t>
            </a:r>
            <a:r>
              <a:rPr sz="1200" b="1">
                <a:latin typeface="Arial"/>
                <a:ea typeface="Arial"/>
                <a:cs typeface="Arial"/>
                <a:sym typeface="Arial"/>
              </a:rPr>
              <a:t> в обеих ситуациях</a:t>
            </a:r>
          </a:p>
          <a:p>
            <a:pPr marL="342900" lvl="0" indent="-342900"/>
            <a:r>
              <a:rPr sz="1200" b="1">
                <a:latin typeface="Arial"/>
                <a:ea typeface="Arial"/>
                <a:cs typeface="Arial"/>
                <a:sym typeface="Arial"/>
              </a:rPr>
              <a:t>движение считать равномерным.</a:t>
            </a:r>
          </a:p>
          <a:p>
            <a:pPr marL="342900" lvl="0" indent="-342900"/>
            <a:r>
              <a:rPr sz="1200" b="1" i="1" u="sng">
                <a:latin typeface="Arial"/>
                <a:ea typeface="Arial"/>
                <a:cs typeface="Arial"/>
                <a:sym typeface="Arial"/>
              </a:rPr>
              <a:t>Вопрос:</a:t>
            </a:r>
            <a:r>
              <a:rPr sz="1200" b="1">
                <a:latin typeface="Arial"/>
                <a:ea typeface="Arial"/>
                <a:cs typeface="Arial"/>
                <a:sym typeface="Arial"/>
              </a:rPr>
              <a:t> чему равны скорости при попутном ровном и</a:t>
            </a:r>
          </a:p>
          <a:p>
            <a:pPr marL="342900" lvl="0" indent="-342900"/>
            <a:r>
              <a:rPr sz="1200" b="1">
                <a:latin typeface="Arial"/>
                <a:ea typeface="Arial"/>
                <a:cs typeface="Arial"/>
                <a:sym typeface="Arial"/>
              </a:rPr>
              <a:t>неровном ветрах?</a:t>
            </a:r>
          </a:p>
          <a:p>
            <a:pPr marL="342900" lvl="0" indent="-342900"/>
            <a:r>
              <a:rPr sz="1200" b="1" i="1" u="sng">
                <a:latin typeface="Arial"/>
                <a:ea typeface="Arial"/>
                <a:cs typeface="Arial"/>
                <a:sym typeface="Arial"/>
              </a:rPr>
              <a:t>Решение:</a:t>
            </a:r>
            <a:r>
              <a:rPr sz="1200" b="1" i="1">
                <a:latin typeface="Arial"/>
                <a:ea typeface="Arial"/>
                <a:cs typeface="Arial"/>
                <a:sym typeface="Arial"/>
              </a:rPr>
              <a:t>       </a:t>
            </a:r>
            <a:r>
              <a:rPr sz="1200" b="1">
                <a:latin typeface="Arial"/>
                <a:ea typeface="Arial"/>
                <a:cs typeface="Arial"/>
                <a:sym typeface="Arial"/>
              </a:rPr>
              <a:t>1 верста ≈ 1, 067 км</a:t>
            </a:r>
          </a:p>
          <a:p>
            <a:pPr marL="342900" lvl="0" indent="-342900"/>
            <a:r>
              <a:rPr sz="1200" b="1">
                <a:latin typeface="Arial"/>
                <a:ea typeface="Arial"/>
                <a:cs typeface="Arial"/>
                <a:sym typeface="Arial"/>
              </a:rPr>
              <a:t>1) 400 : 32 = 12,5 (верст/ч)</a:t>
            </a:r>
          </a:p>
          <a:p>
            <a:pPr marL="342900" lvl="0" indent="-342900"/>
            <a:r>
              <a:rPr sz="1200" b="1">
                <a:latin typeface="Arial"/>
                <a:ea typeface="Arial"/>
                <a:cs typeface="Arial"/>
                <a:sym typeface="Arial"/>
              </a:rPr>
              <a:t>12,5 (верст/ч) ≈ 13, 3375 (км/ч) – скорость при ровном</a:t>
            </a:r>
          </a:p>
          <a:p>
            <a:pPr marL="342900" lvl="0" indent="-342900"/>
            <a:r>
              <a:rPr sz="1200" b="1">
                <a:latin typeface="Arial"/>
                <a:ea typeface="Arial"/>
                <a:cs typeface="Arial"/>
                <a:sym typeface="Arial"/>
              </a:rPr>
              <a:t>попутном ветре</a:t>
            </a:r>
          </a:p>
          <a:p>
            <a:pPr marL="342900" lvl="0" indent="-342900"/>
            <a:r>
              <a:rPr sz="1200" b="1">
                <a:latin typeface="Arial"/>
                <a:ea typeface="Arial"/>
                <a:cs typeface="Arial"/>
                <a:sym typeface="Arial"/>
              </a:rPr>
              <a:t>2)400 : (32 + 12) ≈ 9,1 (верст/ч)</a:t>
            </a:r>
          </a:p>
          <a:p>
            <a:pPr marL="342900" lvl="0" indent="-342900"/>
            <a:r>
              <a:rPr sz="1200" b="1">
                <a:latin typeface="Arial"/>
                <a:ea typeface="Arial"/>
                <a:cs typeface="Arial"/>
                <a:sym typeface="Arial"/>
              </a:rPr>
              <a:t>9,1 (верст/ч) ≈ 9, 7097 (км/ч) – скорость при неровном</a:t>
            </a:r>
          </a:p>
          <a:p>
            <a:pPr marL="342900" lvl="0" indent="-342900"/>
            <a:r>
              <a:rPr sz="1200" b="1">
                <a:latin typeface="Arial"/>
                <a:ea typeface="Arial"/>
                <a:cs typeface="Arial"/>
                <a:sym typeface="Arial"/>
              </a:rPr>
              <a:t>попутном ветре</a:t>
            </a:r>
          </a:p>
          <a:p>
            <a:pPr marL="342900" lvl="0" indent="-342900"/>
            <a:r>
              <a:rPr sz="1200" b="1" i="1" u="sng">
                <a:latin typeface="Arial"/>
                <a:ea typeface="Arial"/>
                <a:cs typeface="Arial"/>
                <a:sym typeface="Arial"/>
              </a:rPr>
              <a:t>Ответ:</a:t>
            </a:r>
            <a:r>
              <a:rPr sz="1200" b="1">
                <a:latin typeface="Arial"/>
                <a:ea typeface="Arial"/>
                <a:cs typeface="Arial"/>
                <a:sym typeface="Arial"/>
              </a:rPr>
              <a:t> 13,3375 км/ч и 9, 7097 км/ч.</a:t>
            </a:r>
          </a:p>
        </p:txBody>
      </p:sp>
      <p:pic>
        <p:nvPicPr>
          <p:cNvPr id="161" name="image7.jpeg" descr="Шергин"/>
          <p:cNvPicPr/>
          <p:nvPr/>
        </p:nvPicPr>
        <p:blipFill>
          <a:blip r:embed="rId2" cstate="print">
            <a:extLst/>
          </a:blip>
          <a:stretch>
            <a:fillRect/>
          </a:stretch>
        </p:blipFill>
        <p:spPr>
          <a:xfrm>
            <a:off x="6948486" y="1196975"/>
            <a:ext cx="1919289" cy="2386014"/>
          </a:xfrm>
          <a:prstGeom prst="rect">
            <a:avLst/>
          </a:prstGeom>
          <a:ln w="12700">
            <a:miter lim="400000"/>
          </a:ln>
        </p:spPr>
      </p:pic>
      <p:pic>
        <p:nvPicPr>
          <p:cNvPr id="162" name="image8.jpeg" descr="foto"/>
          <p:cNvPicPr/>
          <p:nvPr/>
        </p:nvPicPr>
        <p:blipFill>
          <a:blip r:embed="rId3" cstate="print">
            <a:extLst/>
          </a:blip>
          <a:stretch>
            <a:fillRect/>
          </a:stretch>
        </p:blipFill>
        <p:spPr>
          <a:xfrm>
            <a:off x="179387" y="1196975"/>
            <a:ext cx="1741489" cy="2303464"/>
          </a:xfrm>
          <a:prstGeom prst="rect">
            <a:avLst/>
          </a:prstGeom>
          <a:ln w="12700">
            <a:miter lim="400000"/>
          </a:ln>
        </p:spPr>
      </p:pic>
      <p:sp>
        <p:nvSpPr>
          <p:cNvPr id="163" name="Shape 163"/>
          <p:cNvSpPr/>
          <p:nvPr/>
        </p:nvSpPr>
        <p:spPr>
          <a:xfrm>
            <a:off x="179386" y="3644900"/>
            <a:ext cx="4321178" cy="23978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i="1">
                <a:latin typeface="Arial"/>
                <a:ea typeface="Arial"/>
                <a:cs typeface="Arial"/>
                <a:sym typeface="Arial"/>
              </a:rPr>
              <a:t>«…Мера штанам пока дальше не вытянулся 18 верст, прибавьте на рост 5 верст...Брюки упали матерчатой горой, всю деревню завалили. По жониному зову все хозяйки сбежались с ножницами, с иголками и принялись кроить, резать, шить, петли метать, пуговицы пришивать. В одночасье все мужики, старики и робята в новы брюки оделись, всем достало...»</a:t>
            </a:r>
          </a:p>
          <a:p>
            <a:pPr lvl="0"/>
            <a:r>
              <a:rPr sz="1200" b="1" i="1" u="sng">
                <a:latin typeface="Arial"/>
                <a:ea typeface="Arial"/>
                <a:cs typeface="Arial"/>
                <a:sym typeface="Arial"/>
              </a:rPr>
              <a:t>Вопрос: </a:t>
            </a:r>
            <a:r>
              <a:rPr sz="1200" b="1">
                <a:latin typeface="Arial"/>
                <a:ea typeface="Arial"/>
                <a:cs typeface="Arial"/>
                <a:sym typeface="Arial"/>
              </a:rPr>
              <a:t>сколько человек одеты в брюки?</a:t>
            </a:r>
            <a:endParaRPr sz="1200" b="1" u="sng">
              <a:latin typeface="Arial"/>
              <a:ea typeface="Arial"/>
              <a:cs typeface="Arial"/>
              <a:sym typeface="Arial"/>
            </a:endParaRPr>
          </a:p>
          <a:p>
            <a:pPr lvl="0"/>
            <a:r>
              <a:rPr sz="1200" b="1" i="1" u="sng">
                <a:latin typeface="Arial"/>
                <a:ea typeface="Arial"/>
                <a:cs typeface="Arial"/>
                <a:sym typeface="Arial"/>
              </a:rPr>
              <a:t>Решение:</a:t>
            </a:r>
            <a:r>
              <a:rPr sz="1200" b="1" i="1">
                <a:latin typeface="Arial"/>
                <a:ea typeface="Arial"/>
                <a:cs typeface="Arial"/>
                <a:sym typeface="Arial"/>
              </a:rPr>
              <a:t>                       </a:t>
            </a:r>
            <a:r>
              <a:rPr sz="1200" b="1">
                <a:latin typeface="Arial"/>
                <a:ea typeface="Arial"/>
                <a:cs typeface="Arial"/>
                <a:sym typeface="Arial"/>
              </a:rPr>
              <a:t>1 аршин ≈ 71 см</a:t>
            </a:r>
          </a:p>
          <a:p>
            <a:pPr lvl="0"/>
            <a:r>
              <a:rPr sz="1200" b="1">
                <a:latin typeface="Arial"/>
                <a:ea typeface="Arial"/>
                <a:cs typeface="Arial"/>
                <a:sym typeface="Arial"/>
              </a:rPr>
              <a:t>                                        1 сажень = 3 аршина</a:t>
            </a:r>
          </a:p>
          <a:p>
            <a:pPr lvl="0"/>
            <a:r>
              <a:rPr sz="1200" b="1">
                <a:latin typeface="Arial"/>
                <a:ea typeface="Arial"/>
                <a:cs typeface="Arial"/>
                <a:sym typeface="Arial"/>
              </a:rPr>
              <a:t>                                        1 верста = 500 сажень</a:t>
            </a:r>
          </a:p>
          <a:p>
            <a:pPr lvl="0"/>
            <a:r>
              <a:rPr sz="1200" b="1" i="1">
                <a:latin typeface="Arial"/>
                <a:ea typeface="Arial"/>
                <a:cs typeface="Arial"/>
                <a:sym typeface="Arial"/>
              </a:rPr>
              <a:t>Ответ: 28</a:t>
            </a:r>
            <a:r>
              <a:rPr sz="1200" b="1">
                <a:latin typeface="Arial"/>
                <a:ea typeface="Arial"/>
                <a:cs typeface="Arial"/>
                <a:sym typeface="Arial"/>
              </a:rPr>
              <a:t> 462 500 человек.</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1" nodeType="afterEffect">
                                  <p:stCondLst>
                                    <p:cond delay="0"/>
                                  </p:stCondLst>
                                  <p:iterate>
                                    <p:tmAbs val="0"/>
                                  </p:iterate>
                                  <p:childTnLst>
                                    <p:set>
                                      <p:cBhvr>
                                        <p:cTn id="6" fill="hold"/>
                                        <p:tgtEl>
                                          <p:spTgt spid="147"/>
                                        </p:tgtEl>
                                        <p:attrNameLst>
                                          <p:attrName>style.visibility</p:attrName>
                                        </p:attrNameLst>
                                      </p:cBhvr>
                                      <p:to>
                                        <p:strVal val="visible"/>
                                      </p:to>
                                    </p:set>
                                    <p:anim calcmode="lin" valueType="num">
                                      <p:cBhvr>
                                        <p:cTn id="7" dur="1000" fill="hold"/>
                                        <p:tgtEl>
                                          <p:spTgt spid="147"/>
                                        </p:tgtEl>
                                        <p:attrNameLst>
                                          <p:attrName>ppt_w</p:attrName>
                                        </p:attrNameLst>
                                      </p:cBhvr>
                                      <p:tavLst>
                                        <p:tav tm="0">
                                          <p:val>
                                            <p:fltVal val="0"/>
                                          </p:val>
                                        </p:tav>
                                        <p:tav tm="100000">
                                          <p:val>
                                            <p:strVal val="#ppt_w"/>
                                          </p:val>
                                        </p:tav>
                                      </p:tavLst>
                                    </p:anim>
                                    <p:anim calcmode="lin" valueType="num">
                                      <p:cBhvr>
                                        <p:cTn id="8" dur="1000" fill="hold"/>
                                        <p:tgtEl>
                                          <p:spTgt spid="14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2" nodeType="clickEffect">
                                  <p:stCondLst>
                                    <p:cond delay="0"/>
                                  </p:stCondLst>
                                  <p:iterate>
                                    <p:tmAbs val="0"/>
                                  </p:iterate>
                                  <p:childTnLst>
                                    <p:set>
                                      <p:cBhvr>
                                        <p:cTn id="12" fill="hold"/>
                                        <p:tgtEl>
                                          <p:spTgt spid="162"/>
                                        </p:tgtEl>
                                        <p:attrNameLst>
                                          <p:attrName>style.visibility</p:attrName>
                                        </p:attrNameLst>
                                      </p:cBhvr>
                                      <p:to>
                                        <p:strVal val="visible"/>
                                      </p:to>
                                    </p:set>
                                    <p:animEffect transition="in" filter="fade">
                                      <p:cBhvr>
                                        <p:cTn id="13" dur="2000"/>
                                        <p:tgtEl>
                                          <p:spTgt spid="162"/>
                                        </p:tgtEl>
                                      </p:cBhvr>
                                    </p:animEffect>
                                  </p:childTnLst>
                                </p:cTn>
                              </p:par>
                            </p:childTnLst>
                          </p:cTn>
                        </p:par>
                        <p:par>
                          <p:cTn id="14" fill="hold">
                            <p:stCondLst>
                              <p:cond delay="2000"/>
                            </p:stCondLst>
                            <p:childTnLst>
                              <p:par>
                                <p:cTn id="15" presetID="4" presetClass="entr" presetSubtype="32" fill="hold" grpId="3" nodeType="afterEffect">
                                  <p:stCondLst>
                                    <p:cond delay="0"/>
                                  </p:stCondLst>
                                  <p:iterate>
                                    <p:tmAbs val="0"/>
                                  </p:iterate>
                                  <p:childTnLst>
                                    <p:set>
                                      <p:cBhvr>
                                        <p:cTn id="16" fill="hold"/>
                                        <p:tgtEl>
                                          <p:spTgt spid="150"/>
                                        </p:tgtEl>
                                        <p:attrNameLst>
                                          <p:attrName>style.visibility</p:attrName>
                                        </p:attrNameLst>
                                      </p:cBhvr>
                                      <p:to>
                                        <p:strVal val="visible"/>
                                      </p:to>
                                    </p:set>
                                    <p:animEffect transition="in" filter="box(out)">
                                      <p:cBhvr>
                                        <p:cTn id="17" dur="1000"/>
                                        <p:tgtEl>
                                          <p:spTgt spid="150"/>
                                        </p:tgtEl>
                                      </p:cBhvr>
                                    </p:animEffect>
                                  </p:childTnLst>
                                </p:cTn>
                              </p:par>
                            </p:childTnLst>
                          </p:cTn>
                        </p:par>
                        <p:par>
                          <p:cTn id="18" fill="hold">
                            <p:stCondLst>
                              <p:cond delay="3000"/>
                            </p:stCondLst>
                            <p:childTnLst>
                              <p:par>
                                <p:cTn id="19" presetID="22" presetClass="entr" presetSubtype="1" fill="hold" grpId="4" nodeType="afterEffect">
                                  <p:stCondLst>
                                    <p:cond delay="0"/>
                                  </p:stCondLst>
                                  <p:iterate>
                                    <p:tmAbs val="0"/>
                                  </p:iterate>
                                  <p:childTnLst>
                                    <p:set>
                                      <p:cBhvr>
                                        <p:cTn id="20" fill="hold"/>
                                        <p:tgtEl>
                                          <p:spTgt spid="158"/>
                                        </p:tgtEl>
                                        <p:attrNameLst>
                                          <p:attrName>style.visibility</p:attrName>
                                        </p:attrNameLst>
                                      </p:cBhvr>
                                      <p:to>
                                        <p:strVal val="visible"/>
                                      </p:to>
                                    </p:set>
                                    <p:animEffect transition="in" filter="wipe(up)">
                                      <p:cBhvr>
                                        <p:cTn id="21" dur="500"/>
                                        <p:tgtEl>
                                          <p:spTgt spid="158"/>
                                        </p:tgtEl>
                                      </p:cBhvr>
                                    </p:animEffect>
                                  </p:childTnLst>
                                </p:cTn>
                              </p:par>
                            </p:childTnLst>
                          </p:cTn>
                        </p:par>
                        <p:par>
                          <p:cTn id="22" fill="hold">
                            <p:stCondLst>
                              <p:cond delay="3500"/>
                            </p:stCondLst>
                            <p:childTnLst>
                              <p:par>
                                <p:cTn id="23" presetID="4" presetClass="entr" presetSubtype="32" fill="hold" grpId="5" nodeType="afterEffect">
                                  <p:stCondLst>
                                    <p:cond delay="0"/>
                                  </p:stCondLst>
                                  <p:iterate>
                                    <p:tmAbs val="0"/>
                                  </p:iterate>
                                  <p:childTnLst>
                                    <p:set>
                                      <p:cBhvr>
                                        <p:cTn id="24" fill="hold"/>
                                        <p:tgtEl>
                                          <p:spTgt spid="157"/>
                                        </p:tgtEl>
                                        <p:attrNameLst>
                                          <p:attrName>style.visibility</p:attrName>
                                        </p:attrNameLst>
                                      </p:cBhvr>
                                      <p:to>
                                        <p:strVal val="visible"/>
                                      </p:to>
                                    </p:set>
                                    <p:animEffect transition="in" filter="box(out)">
                                      <p:cBhvr>
                                        <p:cTn id="25" dur="1000"/>
                                        <p:tgtEl>
                                          <p:spTgt spid="157"/>
                                        </p:tgtEl>
                                      </p:cBhvr>
                                    </p:animEffect>
                                  </p:childTnLst>
                                </p:cTn>
                              </p:par>
                            </p:childTnLst>
                          </p:cTn>
                        </p:par>
                        <p:par>
                          <p:cTn id="26" fill="hold">
                            <p:stCondLst>
                              <p:cond delay="4500"/>
                            </p:stCondLst>
                            <p:childTnLst>
                              <p:par>
                                <p:cTn id="27" presetID="4" presetClass="entr" presetSubtype="32" fill="hold" grpId="6" nodeType="afterEffect">
                                  <p:stCondLst>
                                    <p:cond delay="0"/>
                                  </p:stCondLst>
                                  <p:iterate>
                                    <p:tmAbs val="0"/>
                                  </p:iterate>
                                  <p:childTnLst>
                                    <p:set>
                                      <p:cBhvr>
                                        <p:cTn id="28" fill="hold"/>
                                        <p:tgtEl>
                                          <p:spTgt spid="159"/>
                                        </p:tgtEl>
                                        <p:attrNameLst>
                                          <p:attrName>style.visibility</p:attrName>
                                        </p:attrNameLst>
                                      </p:cBhvr>
                                      <p:to>
                                        <p:strVal val="visible"/>
                                      </p:to>
                                    </p:set>
                                    <p:animEffect transition="in" filter="box(out)">
                                      <p:cBhvr>
                                        <p:cTn id="29" dur="1000"/>
                                        <p:tgtEl>
                                          <p:spTgt spid="159"/>
                                        </p:tgtEl>
                                      </p:cBhvr>
                                    </p:animEffect>
                                  </p:childTnLst>
                                </p:cTn>
                              </p:par>
                            </p:childTnLst>
                          </p:cTn>
                        </p:par>
                      </p:childTnLst>
                    </p:cTn>
                  </p:par>
                  <p:par>
                    <p:cTn id="30" fill="hold">
                      <p:stCondLst>
                        <p:cond delay="indefinite"/>
                      </p:stCondLst>
                      <p:childTnLst>
                        <p:par>
                          <p:cTn id="31" fill="hold">
                            <p:stCondLst>
                              <p:cond delay="0"/>
                            </p:stCondLst>
                            <p:childTnLst>
                              <p:par>
                                <p:cTn id="32" presetID="15" presetClass="entr" presetSubtype="9" fill="hold" grpId="7" nodeType="clickEffect">
                                  <p:stCondLst>
                                    <p:cond delay="0"/>
                                  </p:stCondLst>
                                  <p:iterate>
                                    <p:tmAbs val="0"/>
                                  </p:iterate>
                                  <p:childTnLst>
                                    <p:set>
                                      <p:cBhvr>
                                        <p:cTn id="33" fill="hold"/>
                                        <p:tgtEl>
                                          <p:spTgt spid="163">
                                            <p:bg/>
                                          </p:spTgt>
                                        </p:tgtEl>
                                        <p:attrNameLst>
                                          <p:attrName>style.visibility</p:attrName>
                                        </p:attrNameLst>
                                      </p:cBhvr>
                                      <p:to>
                                        <p:strVal val="visible"/>
                                      </p:to>
                                    </p:set>
                                    <p:anim calcmode="lin" valueType="num">
                                      <p:cBhvr>
                                        <p:cTn id="34" dur="1000" fill="hold"/>
                                        <p:tgtEl>
                                          <p:spTgt spid="163">
                                            <p:bg/>
                                          </p:spTgt>
                                        </p:tgtEl>
                                        <p:attrNameLst>
                                          <p:attrName>ppt_w</p:attrName>
                                        </p:attrNameLst>
                                      </p:cBhvr>
                                      <p:tavLst>
                                        <p:tav tm="0">
                                          <p:val>
                                            <p:fltVal val="0"/>
                                          </p:val>
                                        </p:tav>
                                        <p:tav tm="100000">
                                          <p:val>
                                            <p:strVal val="#ppt_w"/>
                                          </p:val>
                                        </p:tav>
                                      </p:tavLst>
                                    </p:anim>
                                    <p:anim calcmode="lin" valueType="num">
                                      <p:cBhvr>
                                        <p:cTn id="35" dur="1000" fill="hold"/>
                                        <p:tgtEl>
                                          <p:spTgt spid="163">
                                            <p:bg/>
                                          </p:spTgt>
                                        </p:tgtEl>
                                        <p:attrNameLst>
                                          <p:attrName>ppt_h</p:attrName>
                                        </p:attrNameLst>
                                      </p:cBhvr>
                                      <p:tavLst>
                                        <p:tav tm="0">
                                          <p:val>
                                            <p:fltVal val="0"/>
                                          </p:val>
                                        </p:tav>
                                        <p:tav tm="100000">
                                          <p:val>
                                            <p:strVal val="#ppt_h"/>
                                          </p:val>
                                        </p:tav>
                                      </p:tavLst>
                                    </p:anim>
                                    <p:anim calcmode="lin" valueType="num">
                                      <p:cBhvr>
                                        <p:cTn id="36" dur="1000" fill="hold"/>
                                        <p:tgtEl>
                                          <p:spTgt spid="163">
                                            <p:bg/>
                                          </p:spTgt>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163">
                                            <p:bg/>
                                          </p:spTgt>
                                        </p:tgtEl>
                                        <p:attrNameLst>
                                          <p:attrName>ppt_y</p:attrName>
                                        </p:attrNameLst>
                                      </p:cBhvr>
                                      <p:tavLst>
                                        <p:tav tm="0" fmla="#ppt_y+(sin(-2*pi*(1-$))*-#ppt_x+cos(-2*pi*(1-$))*(1-#ppt_y))*(1-$)">
                                          <p:val>
                                            <p:fltVal val="0"/>
                                          </p:val>
                                        </p:tav>
                                        <p:tav tm="100000">
                                          <p:val>
                                            <p:fltVal val="1"/>
                                          </p:val>
                                        </p:tav>
                                      </p:tavLst>
                                    </p:anim>
                                  </p:childTnLst>
                                </p:cTn>
                              </p:par>
                              <p:par>
                                <p:cTn id="38" presetID="15" presetClass="entr" presetSubtype="9" fill="hold" grpId="7">
                                  <p:stCondLst>
                                    <p:cond delay="0"/>
                                  </p:stCondLst>
                                  <p:iterate>
                                    <p:tmAbs val="0"/>
                                  </p:iterate>
                                  <p:childTnLst>
                                    <p:set>
                                      <p:cBhvr>
                                        <p:cTn id="39" fill="hold"/>
                                        <p:tgtEl>
                                          <p:spTgt spid="163">
                                            <p:txEl>
                                              <p:pRg st="0" end="0"/>
                                            </p:txEl>
                                          </p:spTgt>
                                        </p:tgtEl>
                                        <p:attrNameLst>
                                          <p:attrName>style.visibility</p:attrName>
                                        </p:attrNameLst>
                                      </p:cBhvr>
                                      <p:to>
                                        <p:strVal val="visible"/>
                                      </p:to>
                                    </p:set>
                                    <p:anim calcmode="lin" valueType="num">
                                      <p:cBhvr>
                                        <p:cTn id="40" dur="1000" fill="hold"/>
                                        <p:tgtEl>
                                          <p:spTgt spid="163">
                                            <p:txEl>
                                              <p:pRg st="0" end="0"/>
                                            </p:txEl>
                                          </p:spTgt>
                                        </p:tgtEl>
                                        <p:attrNameLst>
                                          <p:attrName>ppt_w</p:attrName>
                                        </p:attrNameLst>
                                      </p:cBhvr>
                                      <p:tavLst>
                                        <p:tav tm="0">
                                          <p:val>
                                            <p:fltVal val="0"/>
                                          </p:val>
                                        </p:tav>
                                        <p:tav tm="100000">
                                          <p:val>
                                            <p:strVal val="#ppt_w"/>
                                          </p:val>
                                        </p:tav>
                                      </p:tavLst>
                                    </p:anim>
                                    <p:anim calcmode="lin" valueType="num">
                                      <p:cBhvr>
                                        <p:cTn id="41" dur="1000" fill="hold"/>
                                        <p:tgtEl>
                                          <p:spTgt spid="163">
                                            <p:txEl>
                                              <p:pRg st="0" end="0"/>
                                            </p:txEl>
                                          </p:spTgt>
                                        </p:tgtEl>
                                        <p:attrNameLst>
                                          <p:attrName>ppt_h</p:attrName>
                                        </p:attrNameLst>
                                      </p:cBhvr>
                                      <p:tavLst>
                                        <p:tav tm="0">
                                          <p:val>
                                            <p:fltVal val="0"/>
                                          </p:val>
                                        </p:tav>
                                        <p:tav tm="100000">
                                          <p:val>
                                            <p:strVal val="#ppt_h"/>
                                          </p:val>
                                        </p:tav>
                                      </p:tavLst>
                                    </p:anim>
                                    <p:anim calcmode="lin" valueType="num">
                                      <p:cBhvr>
                                        <p:cTn id="42" dur="1000" fill="hold"/>
                                        <p:tgtEl>
                                          <p:spTgt spid="16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16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4" fill="hold">
                      <p:stCondLst>
                        <p:cond delay="indefinite"/>
                      </p:stCondLst>
                      <p:childTnLst>
                        <p:par>
                          <p:cTn id="45" fill="hold">
                            <p:stCondLst>
                              <p:cond delay="0"/>
                            </p:stCondLst>
                            <p:childTnLst>
                              <p:par>
                                <p:cTn id="46" presetID="15" presetClass="entr" presetSubtype="9" fill="hold" grpId="7" nodeType="clickEffect">
                                  <p:stCondLst>
                                    <p:cond delay="0"/>
                                  </p:stCondLst>
                                  <p:iterate>
                                    <p:tmAbs val="0"/>
                                  </p:iterate>
                                  <p:childTnLst>
                                    <p:set>
                                      <p:cBhvr>
                                        <p:cTn id="47" fill="hold"/>
                                        <p:tgtEl>
                                          <p:spTgt spid="163">
                                            <p:txEl>
                                              <p:pRg st="1" end="1"/>
                                            </p:txEl>
                                          </p:spTgt>
                                        </p:tgtEl>
                                        <p:attrNameLst>
                                          <p:attrName>style.visibility</p:attrName>
                                        </p:attrNameLst>
                                      </p:cBhvr>
                                      <p:to>
                                        <p:strVal val="visible"/>
                                      </p:to>
                                    </p:set>
                                    <p:anim calcmode="lin" valueType="num">
                                      <p:cBhvr>
                                        <p:cTn id="48" dur="1000" fill="hold"/>
                                        <p:tgtEl>
                                          <p:spTgt spid="163">
                                            <p:txEl>
                                              <p:pRg st="1" end="1"/>
                                            </p:txEl>
                                          </p:spTgt>
                                        </p:tgtEl>
                                        <p:attrNameLst>
                                          <p:attrName>ppt_w</p:attrName>
                                        </p:attrNameLst>
                                      </p:cBhvr>
                                      <p:tavLst>
                                        <p:tav tm="0">
                                          <p:val>
                                            <p:fltVal val="0"/>
                                          </p:val>
                                        </p:tav>
                                        <p:tav tm="100000">
                                          <p:val>
                                            <p:strVal val="#ppt_w"/>
                                          </p:val>
                                        </p:tav>
                                      </p:tavLst>
                                    </p:anim>
                                    <p:anim calcmode="lin" valueType="num">
                                      <p:cBhvr>
                                        <p:cTn id="49" dur="1000" fill="hold"/>
                                        <p:tgtEl>
                                          <p:spTgt spid="163">
                                            <p:txEl>
                                              <p:pRg st="1" end="1"/>
                                            </p:txEl>
                                          </p:spTgt>
                                        </p:tgtEl>
                                        <p:attrNameLst>
                                          <p:attrName>ppt_h</p:attrName>
                                        </p:attrNameLst>
                                      </p:cBhvr>
                                      <p:tavLst>
                                        <p:tav tm="0">
                                          <p:val>
                                            <p:fltVal val="0"/>
                                          </p:val>
                                        </p:tav>
                                        <p:tav tm="100000">
                                          <p:val>
                                            <p:strVal val="#ppt_h"/>
                                          </p:val>
                                        </p:tav>
                                      </p:tavLst>
                                    </p:anim>
                                    <p:anim calcmode="lin" valueType="num">
                                      <p:cBhvr>
                                        <p:cTn id="50" dur="1000" fill="hold"/>
                                        <p:tgtEl>
                                          <p:spTgt spid="16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16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52" fill="hold">
                            <p:stCondLst>
                              <p:cond delay="1000"/>
                            </p:stCondLst>
                            <p:childTnLst>
                              <p:par>
                                <p:cTn id="53" presetID="15" presetClass="entr" presetSubtype="9" fill="hold" grpId="7" nodeType="afterEffect">
                                  <p:stCondLst>
                                    <p:cond delay="0"/>
                                  </p:stCondLst>
                                  <p:iterate>
                                    <p:tmAbs val="0"/>
                                  </p:iterate>
                                  <p:childTnLst>
                                    <p:set>
                                      <p:cBhvr>
                                        <p:cTn id="54" fill="hold"/>
                                        <p:tgtEl>
                                          <p:spTgt spid="163">
                                            <p:txEl>
                                              <p:pRg st="2" end="2"/>
                                            </p:txEl>
                                          </p:spTgt>
                                        </p:tgtEl>
                                        <p:attrNameLst>
                                          <p:attrName>style.visibility</p:attrName>
                                        </p:attrNameLst>
                                      </p:cBhvr>
                                      <p:to>
                                        <p:strVal val="visible"/>
                                      </p:to>
                                    </p:set>
                                    <p:anim calcmode="lin" valueType="num">
                                      <p:cBhvr>
                                        <p:cTn id="55" dur="1000" fill="hold"/>
                                        <p:tgtEl>
                                          <p:spTgt spid="163">
                                            <p:txEl>
                                              <p:pRg st="2" end="2"/>
                                            </p:txEl>
                                          </p:spTgt>
                                        </p:tgtEl>
                                        <p:attrNameLst>
                                          <p:attrName>ppt_w</p:attrName>
                                        </p:attrNameLst>
                                      </p:cBhvr>
                                      <p:tavLst>
                                        <p:tav tm="0">
                                          <p:val>
                                            <p:fltVal val="0"/>
                                          </p:val>
                                        </p:tav>
                                        <p:tav tm="100000">
                                          <p:val>
                                            <p:strVal val="#ppt_w"/>
                                          </p:val>
                                        </p:tav>
                                      </p:tavLst>
                                    </p:anim>
                                    <p:anim calcmode="lin" valueType="num">
                                      <p:cBhvr>
                                        <p:cTn id="56" dur="1000" fill="hold"/>
                                        <p:tgtEl>
                                          <p:spTgt spid="163">
                                            <p:txEl>
                                              <p:pRg st="2" end="2"/>
                                            </p:txEl>
                                          </p:spTgt>
                                        </p:tgtEl>
                                        <p:attrNameLst>
                                          <p:attrName>ppt_h</p:attrName>
                                        </p:attrNameLst>
                                      </p:cBhvr>
                                      <p:tavLst>
                                        <p:tav tm="0">
                                          <p:val>
                                            <p:fltVal val="0"/>
                                          </p:val>
                                        </p:tav>
                                        <p:tav tm="100000">
                                          <p:val>
                                            <p:strVal val="#ppt_h"/>
                                          </p:val>
                                        </p:tav>
                                      </p:tavLst>
                                    </p:anim>
                                    <p:anim calcmode="lin" valueType="num">
                                      <p:cBhvr>
                                        <p:cTn id="57" dur="1000" fill="hold"/>
                                        <p:tgtEl>
                                          <p:spTgt spid="16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6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59" fill="hold">
                            <p:stCondLst>
                              <p:cond delay="2000"/>
                            </p:stCondLst>
                            <p:childTnLst>
                              <p:par>
                                <p:cTn id="60" presetID="15" presetClass="entr" presetSubtype="9" fill="hold" grpId="7" nodeType="afterEffect">
                                  <p:stCondLst>
                                    <p:cond delay="0"/>
                                  </p:stCondLst>
                                  <p:iterate>
                                    <p:tmAbs val="0"/>
                                  </p:iterate>
                                  <p:childTnLst>
                                    <p:set>
                                      <p:cBhvr>
                                        <p:cTn id="61" fill="hold"/>
                                        <p:tgtEl>
                                          <p:spTgt spid="163">
                                            <p:txEl>
                                              <p:pRg st="3" end="3"/>
                                            </p:txEl>
                                          </p:spTgt>
                                        </p:tgtEl>
                                        <p:attrNameLst>
                                          <p:attrName>style.visibility</p:attrName>
                                        </p:attrNameLst>
                                      </p:cBhvr>
                                      <p:to>
                                        <p:strVal val="visible"/>
                                      </p:to>
                                    </p:set>
                                    <p:anim calcmode="lin" valueType="num">
                                      <p:cBhvr>
                                        <p:cTn id="62" dur="1000" fill="hold"/>
                                        <p:tgtEl>
                                          <p:spTgt spid="163">
                                            <p:txEl>
                                              <p:pRg st="3" end="3"/>
                                            </p:txEl>
                                          </p:spTgt>
                                        </p:tgtEl>
                                        <p:attrNameLst>
                                          <p:attrName>ppt_w</p:attrName>
                                        </p:attrNameLst>
                                      </p:cBhvr>
                                      <p:tavLst>
                                        <p:tav tm="0">
                                          <p:val>
                                            <p:fltVal val="0"/>
                                          </p:val>
                                        </p:tav>
                                        <p:tav tm="100000">
                                          <p:val>
                                            <p:strVal val="#ppt_w"/>
                                          </p:val>
                                        </p:tav>
                                      </p:tavLst>
                                    </p:anim>
                                    <p:anim calcmode="lin" valueType="num">
                                      <p:cBhvr>
                                        <p:cTn id="63" dur="1000" fill="hold"/>
                                        <p:tgtEl>
                                          <p:spTgt spid="163">
                                            <p:txEl>
                                              <p:pRg st="3" end="3"/>
                                            </p:txEl>
                                          </p:spTgt>
                                        </p:tgtEl>
                                        <p:attrNameLst>
                                          <p:attrName>ppt_h</p:attrName>
                                        </p:attrNameLst>
                                      </p:cBhvr>
                                      <p:tavLst>
                                        <p:tav tm="0">
                                          <p:val>
                                            <p:fltVal val="0"/>
                                          </p:val>
                                        </p:tav>
                                        <p:tav tm="100000">
                                          <p:val>
                                            <p:strVal val="#ppt_h"/>
                                          </p:val>
                                        </p:tav>
                                      </p:tavLst>
                                    </p:anim>
                                    <p:anim calcmode="lin" valueType="num">
                                      <p:cBhvr>
                                        <p:cTn id="64" dur="1000" fill="hold"/>
                                        <p:tgtEl>
                                          <p:spTgt spid="16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65" dur="1000" fill="hold"/>
                                        <p:tgtEl>
                                          <p:spTgt spid="16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66" fill="hold">
                            <p:stCondLst>
                              <p:cond delay="3000"/>
                            </p:stCondLst>
                            <p:childTnLst>
                              <p:par>
                                <p:cTn id="67" presetID="15" presetClass="entr" presetSubtype="9" fill="hold" grpId="7" nodeType="afterEffect">
                                  <p:stCondLst>
                                    <p:cond delay="0"/>
                                  </p:stCondLst>
                                  <p:iterate>
                                    <p:tmAbs val="0"/>
                                  </p:iterate>
                                  <p:childTnLst>
                                    <p:set>
                                      <p:cBhvr>
                                        <p:cTn id="68" fill="hold"/>
                                        <p:tgtEl>
                                          <p:spTgt spid="163">
                                            <p:txEl>
                                              <p:pRg st="4" end="4"/>
                                            </p:txEl>
                                          </p:spTgt>
                                        </p:tgtEl>
                                        <p:attrNameLst>
                                          <p:attrName>style.visibility</p:attrName>
                                        </p:attrNameLst>
                                      </p:cBhvr>
                                      <p:to>
                                        <p:strVal val="visible"/>
                                      </p:to>
                                    </p:set>
                                    <p:anim calcmode="lin" valueType="num">
                                      <p:cBhvr>
                                        <p:cTn id="69" dur="1000" fill="hold"/>
                                        <p:tgtEl>
                                          <p:spTgt spid="163">
                                            <p:txEl>
                                              <p:pRg st="4" end="4"/>
                                            </p:txEl>
                                          </p:spTgt>
                                        </p:tgtEl>
                                        <p:attrNameLst>
                                          <p:attrName>ppt_w</p:attrName>
                                        </p:attrNameLst>
                                      </p:cBhvr>
                                      <p:tavLst>
                                        <p:tav tm="0">
                                          <p:val>
                                            <p:fltVal val="0"/>
                                          </p:val>
                                        </p:tav>
                                        <p:tav tm="100000">
                                          <p:val>
                                            <p:strVal val="#ppt_w"/>
                                          </p:val>
                                        </p:tav>
                                      </p:tavLst>
                                    </p:anim>
                                    <p:anim calcmode="lin" valueType="num">
                                      <p:cBhvr>
                                        <p:cTn id="70" dur="1000" fill="hold"/>
                                        <p:tgtEl>
                                          <p:spTgt spid="163">
                                            <p:txEl>
                                              <p:pRg st="4" end="4"/>
                                            </p:txEl>
                                          </p:spTgt>
                                        </p:tgtEl>
                                        <p:attrNameLst>
                                          <p:attrName>ppt_h</p:attrName>
                                        </p:attrNameLst>
                                      </p:cBhvr>
                                      <p:tavLst>
                                        <p:tav tm="0">
                                          <p:val>
                                            <p:fltVal val="0"/>
                                          </p:val>
                                        </p:tav>
                                        <p:tav tm="100000">
                                          <p:val>
                                            <p:strVal val="#ppt_h"/>
                                          </p:val>
                                        </p:tav>
                                      </p:tavLst>
                                    </p:anim>
                                    <p:anim calcmode="lin" valueType="num">
                                      <p:cBhvr>
                                        <p:cTn id="71" dur="1000" fill="hold"/>
                                        <p:tgtEl>
                                          <p:spTgt spid="16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72" dur="1000" fill="hold"/>
                                        <p:tgtEl>
                                          <p:spTgt spid="16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73" fill="hold">
                            <p:stCondLst>
                              <p:cond delay="4000"/>
                            </p:stCondLst>
                            <p:childTnLst>
                              <p:par>
                                <p:cTn id="74" presetID="15" presetClass="entr" presetSubtype="9" fill="hold" grpId="7" nodeType="afterEffect">
                                  <p:stCondLst>
                                    <p:cond delay="0"/>
                                  </p:stCondLst>
                                  <p:iterate>
                                    <p:tmAbs val="0"/>
                                  </p:iterate>
                                  <p:childTnLst>
                                    <p:set>
                                      <p:cBhvr>
                                        <p:cTn id="75" fill="hold"/>
                                        <p:tgtEl>
                                          <p:spTgt spid="163">
                                            <p:txEl>
                                              <p:pRg st="5" end="5"/>
                                            </p:txEl>
                                          </p:spTgt>
                                        </p:tgtEl>
                                        <p:attrNameLst>
                                          <p:attrName>style.visibility</p:attrName>
                                        </p:attrNameLst>
                                      </p:cBhvr>
                                      <p:to>
                                        <p:strVal val="visible"/>
                                      </p:to>
                                    </p:set>
                                    <p:anim calcmode="lin" valueType="num">
                                      <p:cBhvr>
                                        <p:cTn id="76" dur="1000" fill="hold"/>
                                        <p:tgtEl>
                                          <p:spTgt spid="163">
                                            <p:txEl>
                                              <p:pRg st="5" end="5"/>
                                            </p:txEl>
                                          </p:spTgt>
                                        </p:tgtEl>
                                        <p:attrNameLst>
                                          <p:attrName>ppt_w</p:attrName>
                                        </p:attrNameLst>
                                      </p:cBhvr>
                                      <p:tavLst>
                                        <p:tav tm="0">
                                          <p:val>
                                            <p:fltVal val="0"/>
                                          </p:val>
                                        </p:tav>
                                        <p:tav tm="100000">
                                          <p:val>
                                            <p:strVal val="#ppt_w"/>
                                          </p:val>
                                        </p:tav>
                                      </p:tavLst>
                                    </p:anim>
                                    <p:anim calcmode="lin" valueType="num">
                                      <p:cBhvr>
                                        <p:cTn id="77" dur="1000" fill="hold"/>
                                        <p:tgtEl>
                                          <p:spTgt spid="163">
                                            <p:txEl>
                                              <p:pRg st="5" end="5"/>
                                            </p:txEl>
                                          </p:spTgt>
                                        </p:tgtEl>
                                        <p:attrNameLst>
                                          <p:attrName>ppt_h</p:attrName>
                                        </p:attrNameLst>
                                      </p:cBhvr>
                                      <p:tavLst>
                                        <p:tav tm="0">
                                          <p:val>
                                            <p:fltVal val="0"/>
                                          </p:val>
                                        </p:tav>
                                        <p:tav tm="100000">
                                          <p:val>
                                            <p:strVal val="#ppt_h"/>
                                          </p:val>
                                        </p:tav>
                                      </p:tavLst>
                                    </p:anim>
                                    <p:anim calcmode="lin" valueType="num">
                                      <p:cBhvr>
                                        <p:cTn id="78" dur="1000" fill="hold"/>
                                        <p:tgtEl>
                                          <p:spTgt spid="16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79" dur="1000" fill="hold"/>
                                        <p:tgtEl>
                                          <p:spTgt spid="16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8" nodeType="clickEffect">
                                  <p:stCondLst>
                                    <p:cond delay="0"/>
                                  </p:stCondLst>
                                  <p:iterate>
                                    <p:tmAbs val="0"/>
                                  </p:iterate>
                                  <p:childTnLst>
                                    <p:set>
                                      <p:cBhvr>
                                        <p:cTn id="83" fill="hold"/>
                                        <p:tgtEl>
                                          <p:spTgt spid="161"/>
                                        </p:tgtEl>
                                        <p:attrNameLst>
                                          <p:attrName>style.visibility</p:attrName>
                                        </p:attrNameLst>
                                      </p:cBhvr>
                                      <p:to>
                                        <p:strVal val="visible"/>
                                      </p:to>
                                    </p:set>
                                    <p:animEffect transition="in" filter="fade">
                                      <p:cBhvr>
                                        <p:cTn id="84" dur="2000"/>
                                        <p:tgtEl>
                                          <p:spTgt spid="161"/>
                                        </p:tgtEl>
                                      </p:cBhvr>
                                    </p:animEffect>
                                  </p:childTnLst>
                                </p:cTn>
                              </p:par>
                            </p:childTnLst>
                          </p:cTn>
                        </p:par>
                        <p:par>
                          <p:cTn id="85" fill="hold">
                            <p:stCondLst>
                              <p:cond delay="2000"/>
                            </p:stCondLst>
                            <p:childTnLst>
                              <p:par>
                                <p:cTn id="86" presetID="4" presetClass="entr" presetSubtype="32" fill="hold" grpId="9" nodeType="afterEffect">
                                  <p:stCondLst>
                                    <p:cond delay="0"/>
                                  </p:stCondLst>
                                  <p:iterate>
                                    <p:tmAbs val="0"/>
                                  </p:iterate>
                                  <p:childTnLst>
                                    <p:set>
                                      <p:cBhvr>
                                        <p:cTn id="87" fill="hold"/>
                                        <p:tgtEl>
                                          <p:spTgt spid="153"/>
                                        </p:tgtEl>
                                        <p:attrNameLst>
                                          <p:attrName>style.visibility</p:attrName>
                                        </p:attrNameLst>
                                      </p:cBhvr>
                                      <p:to>
                                        <p:strVal val="visible"/>
                                      </p:to>
                                    </p:set>
                                    <p:animEffect transition="in" filter="box(out)">
                                      <p:cBhvr>
                                        <p:cTn id="88" dur="1000"/>
                                        <p:tgtEl>
                                          <p:spTgt spid="153"/>
                                        </p:tgtEl>
                                      </p:cBhvr>
                                    </p:animEffect>
                                  </p:childTnLst>
                                </p:cTn>
                              </p:par>
                            </p:childTnLst>
                          </p:cTn>
                        </p:par>
                        <p:par>
                          <p:cTn id="89" fill="hold">
                            <p:stCondLst>
                              <p:cond delay="3000"/>
                            </p:stCondLst>
                            <p:childTnLst>
                              <p:par>
                                <p:cTn id="90" presetID="22" presetClass="entr" presetSubtype="1" fill="hold" grpId="10" nodeType="afterEffect">
                                  <p:stCondLst>
                                    <p:cond delay="0"/>
                                  </p:stCondLst>
                                  <p:iterate>
                                    <p:tmAbs val="0"/>
                                  </p:iterate>
                                  <p:childTnLst>
                                    <p:set>
                                      <p:cBhvr>
                                        <p:cTn id="91" fill="hold"/>
                                        <p:tgtEl>
                                          <p:spTgt spid="155"/>
                                        </p:tgtEl>
                                        <p:attrNameLst>
                                          <p:attrName>style.visibility</p:attrName>
                                        </p:attrNameLst>
                                      </p:cBhvr>
                                      <p:to>
                                        <p:strVal val="visible"/>
                                      </p:to>
                                    </p:set>
                                    <p:animEffect transition="in" filter="wipe(up)">
                                      <p:cBhvr>
                                        <p:cTn id="92" dur="500"/>
                                        <p:tgtEl>
                                          <p:spTgt spid="155"/>
                                        </p:tgtEl>
                                      </p:cBhvr>
                                    </p:animEffect>
                                  </p:childTnLst>
                                </p:cTn>
                              </p:par>
                            </p:childTnLst>
                          </p:cTn>
                        </p:par>
                        <p:par>
                          <p:cTn id="93" fill="hold">
                            <p:stCondLst>
                              <p:cond delay="3500"/>
                            </p:stCondLst>
                            <p:childTnLst>
                              <p:par>
                                <p:cTn id="94" presetID="4" presetClass="entr" presetSubtype="32" fill="hold" grpId="11" nodeType="afterEffect">
                                  <p:stCondLst>
                                    <p:cond delay="0"/>
                                  </p:stCondLst>
                                  <p:iterate>
                                    <p:tmAbs val="0"/>
                                  </p:iterate>
                                  <p:childTnLst>
                                    <p:set>
                                      <p:cBhvr>
                                        <p:cTn id="95" fill="hold"/>
                                        <p:tgtEl>
                                          <p:spTgt spid="154"/>
                                        </p:tgtEl>
                                        <p:attrNameLst>
                                          <p:attrName>style.visibility</p:attrName>
                                        </p:attrNameLst>
                                      </p:cBhvr>
                                      <p:to>
                                        <p:strVal val="visible"/>
                                      </p:to>
                                    </p:set>
                                    <p:animEffect transition="in" filter="box(out)">
                                      <p:cBhvr>
                                        <p:cTn id="96" dur="1000"/>
                                        <p:tgtEl>
                                          <p:spTgt spid="154"/>
                                        </p:tgtEl>
                                      </p:cBhvr>
                                    </p:animEffect>
                                  </p:childTnLst>
                                </p:cTn>
                              </p:par>
                            </p:childTnLst>
                          </p:cTn>
                        </p:par>
                        <p:par>
                          <p:cTn id="97" fill="hold">
                            <p:stCondLst>
                              <p:cond delay="4500"/>
                            </p:stCondLst>
                            <p:childTnLst>
                              <p:par>
                                <p:cTn id="98" presetID="4" presetClass="entr" presetSubtype="32" fill="hold" grpId="12" nodeType="afterEffect">
                                  <p:stCondLst>
                                    <p:cond delay="0"/>
                                  </p:stCondLst>
                                  <p:iterate>
                                    <p:tmAbs val="0"/>
                                  </p:iterate>
                                  <p:childTnLst>
                                    <p:set>
                                      <p:cBhvr>
                                        <p:cTn id="99" fill="hold"/>
                                        <p:tgtEl>
                                          <p:spTgt spid="156"/>
                                        </p:tgtEl>
                                        <p:attrNameLst>
                                          <p:attrName>style.visibility</p:attrName>
                                        </p:attrNameLst>
                                      </p:cBhvr>
                                      <p:to>
                                        <p:strVal val="visible"/>
                                      </p:to>
                                    </p:set>
                                    <p:animEffect transition="in" filter="box(out)">
                                      <p:cBhvr>
                                        <p:cTn id="100" dur="1000"/>
                                        <p:tgtEl>
                                          <p:spTgt spid="156"/>
                                        </p:tgtEl>
                                      </p:cBhvr>
                                    </p:animEffect>
                                  </p:childTnLst>
                                </p:cTn>
                              </p:par>
                            </p:childTnLst>
                          </p:cTn>
                        </p:par>
                      </p:childTnLst>
                    </p:cTn>
                  </p:par>
                  <p:par>
                    <p:cTn id="101" fill="hold">
                      <p:stCondLst>
                        <p:cond delay="indefinite"/>
                      </p:stCondLst>
                      <p:childTnLst>
                        <p:par>
                          <p:cTn id="102" fill="hold">
                            <p:stCondLst>
                              <p:cond delay="0"/>
                            </p:stCondLst>
                            <p:childTnLst>
                              <p:par>
                                <p:cTn id="103" presetID="15" presetClass="entr" presetSubtype="9" fill="hold" grpId="13" nodeType="clickEffect">
                                  <p:stCondLst>
                                    <p:cond delay="0"/>
                                  </p:stCondLst>
                                  <p:iterate>
                                    <p:tmAbs val="0"/>
                                  </p:iterate>
                                  <p:childTnLst>
                                    <p:set>
                                      <p:cBhvr>
                                        <p:cTn id="104" fill="hold"/>
                                        <p:tgtEl>
                                          <p:spTgt spid="160">
                                            <p:bg/>
                                          </p:spTgt>
                                        </p:tgtEl>
                                        <p:attrNameLst>
                                          <p:attrName>style.visibility</p:attrName>
                                        </p:attrNameLst>
                                      </p:cBhvr>
                                      <p:to>
                                        <p:strVal val="visible"/>
                                      </p:to>
                                    </p:set>
                                    <p:anim calcmode="lin" valueType="num">
                                      <p:cBhvr>
                                        <p:cTn id="105" dur="1000" fill="hold"/>
                                        <p:tgtEl>
                                          <p:spTgt spid="160">
                                            <p:bg/>
                                          </p:spTgt>
                                        </p:tgtEl>
                                        <p:attrNameLst>
                                          <p:attrName>ppt_w</p:attrName>
                                        </p:attrNameLst>
                                      </p:cBhvr>
                                      <p:tavLst>
                                        <p:tav tm="0">
                                          <p:val>
                                            <p:fltVal val="0"/>
                                          </p:val>
                                        </p:tav>
                                        <p:tav tm="100000">
                                          <p:val>
                                            <p:strVal val="#ppt_w"/>
                                          </p:val>
                                        </p:tav>
                                      </p:tavLst>
                                    </p:anim>
                                    <p:anim calcmode="lin" valueType="num">
                                      <p:cBhvr>
                                        <p:cTn id="106" dur="1000" fill="hold"/>
                                        <p:tgtEl>
                                          <p:spTgt spid="160">
                                            <p:bg/>
                                          </p:spTgt>
                                        </p:tgtEl>
                                        <p:attrNameLst>
                                          <p:attrName>ppt_h</p:attrName>
                                        </p:attrNameLst>
                                      </p:cBhvr>
                                      <p:tavLst>
                                        <p:tav tm="0">
                                          <p:val>
                                            <p:fltVal val="0"/>
                                          </p:val>
                                        </p:tav>
                                        <p:tav tm="100000">
                                          <p:val>
                                            <p:strVal val="#ppt_h"/>
                                          </p:val>
                                        </p:tav>
                                      </p:tavLst>
                                    </p:anim>
                                    <p:anim calcmode="lin" valueType="num">
                                      <p:cBhvr>
                                        <p:cTn id="107" dur="1000" fill="hold"/>
                                        <p:tgtEl>
                                          <p:spTgt spid="160">
                                            <p:bg/>
                                          </p:spTgt>
                                        </p:tgtEl>
                                        <p:attrNameLst>
                                          <p:attrName>ppt_x</p:attrName>
                                        </p:attrNameLst>
                                      </p:cBhvr>
                                      <p:tavLst>
                                        <p:tav tm="0" fmla="#ppt_x+(cos(-2*pi*(1-$))*-#ppt_x-sin(-2*pi*(1-$))*(1-#ppt_y))*(1-$)">
                                          <p:val>
                                            <p:fltVal val="0"/>
                                          </p:val>
                                        </p:tav>
                                        <p:tav tm="100000">
                                          <p:val>
                                            <p:fltVal val="1"/>
                                          </p:val>
                                        </p:tav>
                                      </p:tavLst>
                                    </p:anim>
                                    <p:anim calcmode="lin" valueType="num">
                                      <p:cBhvr>
                                        <p:cTn id="108" dur="1000" fill="hold"/>
                                        <p:tgtEl>
                                          <p:spTgt spid="160">
                                            <p:bg/>
                                          </p:spTgt>
                                        </p:tgtEl>
                                        <p:attrNameLst>
                                          <p:attrName>ppt_y</p:attrName>
                                        </p:attrNameLst>
                                      </p:cBhvr>
                                      <p:tavLst>
                                        <p:tav tm="0" fmla="#ppt_y+(sin(-2*pi*(1-$))*-#ppt_x+cos(-2*pi*(1-$))*(1-#ppt_y))*(1-$)">
                                          <p:val>
                                            <p:fltVal val="0"/>
                                          </p:val>
                                        </p:tav>
                                        <p:tav tm="100000">
                                          <p:val>
                                            <p:fltVal val="1"/>
                                          </p:val>
                                        </p:tav>
                                      </p:tavLst>
                                    </p:anim>
                                  </p:childTnLst>
                                </p:cTn>
                              </p:par>
                              <p:par>
                                <p:cTn id="109" presetID="15" presetClass="entr" presetSubtype="9" fill="hold" grpId="13">
                                  <p:stCondLst>
                                    <p:cond delay="0"/>
                                  </p:stCondLst>
                                  <p:iterate>
                                    <p:tmAbs val="0"/>
                                  </p:iterate>
                                  <p:childTnLst>
                                    <p:set>
                                      <p:cBhvr>
                                        <p:cTn id="110" fill="hold"/>
                                        <p:tgtEl>
                                          <p:spTgt spid="160">
                                            <p:txEl>
                                              <p:pRg st="0" end="0"/>
                                            </p:txEl>
                                          </p:spTgt>
                                        </p:tgtEl>
                                        <p:attrNameLst>
                                          <p:attrName>style.visibility</p:attrName>
                                        </p:attrNameLst>
                                      </p:cBhvr>
                                      <p:to>
                                        <p:strVal val="visible"/>
                                      </p:to>
                                    </p:set>
                                    <p:anim calcmode="lin" valueType="num">
                                      <p:cBhvr>
                                        <p:cTn id="111" dur="1000" fill="hold"/>
                                        <p:tgtEl>
                                          <p:spTgt spid="160">
                                            <p:txEl>
                                              <p:pRg st="0" end="0"/>
                                            </p:txEl>
                                          </p:spTgt>
                                        </p:tgtEl>
                                        <p:attrNameLst>
                                          <p:attrName>ppt_w</p:attrName>
                                        </p:attrNameLst>
                                      </p:cBhvr>
                                      <p:tavLst>
                                        <p:tav tm="0">
                                          <p:val>
                                            <p:fltVal val="0"/>
                                          </p:val>
                                        </p:tav>
                                        <p:tav tm="100000">
                                          <p:val>
                                            <p:strVal val="#ppt_w"/>
                                          </p:val>
                                        </p:tav>
                                      </p:tavLst>
                                    </p:anim>
                                    <p:anim calcmode="lin" valueType="num">
                                      <p:cBhvr>
                                        <p:cTn id="112" dur="1000" fill="hold"/>
                                        <p:tgtEl>
                                          <p:spTgt spid="160">
                                            <p:txEl>
                                              <p:pRg st="0" end="0"/>
                                            </p:txEl>
                                          </p:spTgt>
                                        </p:tgtEl>
                                        <p:attrNameLst>
                                          <p:attrName>ppt_h</p:attrName>
                                        </p:attrNameLst>
                                      </p:cBhvr>
                                      <p:tavLst>
                                        <p:tav tm="0">
                                          <p:val>
                                            <p:fltVal val="0"/>
                                          </p:val>
                                        </p:tav>
                                        <p:tav tm="100000">
                                          <p:val>
                                            <p:strVal val="#ppt_h"/>
                                          </p:val>
                                        </p:tav>
                                      </p:tavLst>
                                    </p:anim>
                                    <p:anim calcmode="lin" valueType="num">
                                      <p:cBhvr>
                                        <p:cTn id="113" dur="1000" fill="hold"/>
                                        <p:tgtEl>
                                          <p:spTgt spid="16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14" dur="1000" fill="hold"/>
                                        <p:tgtEl>
                                          <p:spTgt spid="16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5" fill="hold">
                      <p:stCondLst>
                        <p:cond delay="indefinite"/>
                      </p:stCondLst>
                      <p:childTnLst>
                        <p:par>
                          <p:cTn id="116" fill="hold">
                            <p:stCondLst>
                              <p:cond delay="0"/>
                            </p:stCondLst>
                            <p:childTnLst>
                              <p:par>
                                <p:cTn id="117" presetID="15" presetClass="entr" presetSubtype="9" fill="hold" grpId="13" nodeType="clickEffect">
                                  <p:stCondLst>
                                    <p:cond delay="0"/>
                                  </p:stCondLst>
                                  <p:iterate>
                                    <p:tmAbs val="0"/>
                                  </p:iterate>
                                  <p:childTnLst>
                                    <p:set>
                                      <p:cBhvr>
                                        <p:cTn id="118" fill="hold"/>
                                        <p:tgtEl>
                                          <p:spTgt spid="160">
                                            <p:txEl>
                                              <p:pRg st="1" end="1"/>
                                            </p:txEl>
                                          </p:spTgt>
                                        </p:tgtEl>
                                        <p:attrNameLst>
                                          <p:attrName>style.visibility</p:attrName>
                                        </p:attrNameLst>
                                      </p:cBhvr>
                                      <p:to>
                                        <p:strVal val="visible"/>
                                      </p:to>
                                    </p:set>
                                    <p:anim calcmode="lin" valueType="num">
                                      <p:cBhvr>
                                        <p:cTn id="119" dur="1000" fill="hold"/>
                                        <p:tgtEl>
                                          <p:spTgt spid="160">
                                            <p:txEl>
                                              <p:pRg st="1" end="1"/>
                                            </p:txEl>
                                          </p:spTgt>
                                        </p:tgtEl>
                                        <p:attrNameLst>
                                          <p:attrName>ppt_w</p:attrName>
                                        </p:attrNameLst>
                                      </p:cBhvr>
                                      <p:tavLst>
                                        <p:tav tm="0">
                                          <p:val>
                                            <p:fltVal val="0"/>
                                          </p:val>
                                        </p:tav>
                                        <p:tav tm="100000">
                                          <p:val>
                                            <p:strVal val="#ppt_w"/>
                                          </p:val>
                                        </p:tav>
                                      </p:tavLst>
                                    </p:anim>
                                    <p:anim calcmode="lin" valueType="num">
                                      <p:cBhvr>
                                        <p:cTn id="120" dur="1000" fill="hold"/>
                                        <p:tgtEl>
                                          <p:spTgt spid="160">
                                            <p:txEl>
                                              <p:pRg st="1" end="1"/>
                                            </p:txEl>
                                          </p:spTgt>
                                        </p:tgtEl>
                                        <p:attrNameLst>
                                          <p:attrName>ppt_h</p:attrName>
                                        </p:attrNameLst>
                                      </p:cBhvr>
                                      <p:tavLst>
                                        <p:tav tm="0">
                                          <p:val>
                                            <p:fltVal val="0"/>
                                          </p:val>
                                        </p:tav>
                                        <p:tav tm="100000">
                                          <p:val>
                                            <p:strVal val="#ppt_h"/>
                                          </p:val>
                                        </p:tav>
                                      </p:tavLst>
                                    </p:anim>
                                    <p:anim calcmode="lin" valueType="num">
                                      <p:cBhvr>
                                        <p:cTn id="121" dur="1000" fill="hold"/>
                                        <p:tgtEl>
                                          <p:spTgt spid="16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22" dur="1000" fill="hold"/>
                                        <p:tgtEl>
                                          <p:spTgt spid="16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23" fill="hold">
                            <p:stCondLst>
                              <p:cond delay="1000"/>
                            </p:stCondLst>
                            <p:childTnLst>
                              <p:par>
                                <p:cTn id="124" presetID="15" presetClass="entr" presetSubtype="9" fill="hold" grpId="13" nodeType="afterEffect">
                                  <p:stCondLst>
                                    <p:cond delay="0"/>
                                  </p:stCondLst>
                                  <p:iterate>
                                    <p:tmAbs val="0"/>
                                  </p:iterate>
                                  <p:childTnLst>
                                    <p:set>
                                      <p:cBhvr>
                                        <p:cTn id="125" fill="hold"/>
                                        <p:tgtEl>
                                          <p:spTgt spid="160">
                                            <p:txEl>
                                              <p:pRg st="2" end="2"/>
                                            </p:txEl>
                                          </p:spTgt>
                                        </p:tgtEl>
                                        <p:attrNameLst>
                                          <p:attrName>style.visibility</p:attrName>
                                        </p:attrNameLst>
                                      </p:cBhvr>
                                      <p:to>
                                        <p:strVal val="visible"/>
                                      </p:to>
                                    </p:set>
                                    <p:anim calcmode="lin" valueType="num">
                                      <p:cBhvr>
                                        <p:cTn id="126" dur="1000" fill="hold"/>
                                        <p:tgtEl>
                                          <p:spTgt spid="160">
                                            <p:txEl>
                                              <p:pRg st="2" end="2"/>
                                            </p:txEl>
                                          </p:spTgt>
                                        </p:tgtEl>
                                        <p:attrNameLst>
                                          <p:attrName>ppt_w</p:attrName>
                                        </p:attrNameLst>
                                      </p:cBhvr>
                                      <p:tavLst>
                                        <p:tav tm="0">
                                          <p:val>
                                            <p:fltVal val="0"/>
                                          </p:val>
                                        </p:tav>
                                        <p:tav tm="100000">
                                          <p:val>
                                            <p:strVal val="#ppt_w"/>
                                          </p:val>
                                        </p:tav>
                                      </p:tavLst>
                                    </p:anim>
                                    <p:anim calcmode="lin" valueType="num">
                                      <p:cBhvr>
                                        <p:cTn id="127" dur="1000" fill="hold"/>
                                        <p:tgtEl>
                                          <p:spTgt spid="160">
                                            <p:txEl>
                                              <p:pRg st="2" end="2"/>
                                            </p:txEl>
                                          </p:spTgt>
                                        </p:tgtEl>
                                        <p:attrNameLst>
                                          <p:attrName>ppt_h</p:attrName>
                                        </p:attrNameLst>
                                      </p:cBhvr>
                                      <p:tavLst>
                                        <p:tav tm="0">
                                          <p:val>
                                            <p:fltVal val="0"/>
                                          </p:val>
                                        </p:tav>
                                        <p:tav tm="100000">
                                          <p:val>
                                            <p:strVal val="#ppt_h"/>
                                          </p:val>
                                        </p:tav>
                                      </p:tavLst>
                                    </p:anim>
                                    <p:anim calcmode="lin" valueType="num">
                                      <p:cBhvr>
                                        <p:cTn id="128" dur="1000" fill="hold"/>
                                        <p:tgtEl>
                                          <p:spTgt spid="16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29" dur="1000" fill="hold"/>
                                        <p:tgtEl>
                                          <p:spTgt spid="16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130" fill="hold">
                            <p:stCondLst>
                              <p:cond delay="2000"/>
                            </p:stCondLst>
                            <p:childTnLst>
                              <p:par>
                                <p:cTn id="131" presetID="15" presetClass="entr" presetSubtype="9" fill="hold" grpId="13" nodeType="afterEffect">
                                  <p:stCondLst>
                                    <p:cond delay="0"/>
                                  </p:stCondLst>
                                  <p:iterate>
                                    <p:tmAbs val="0"/>
                                  </p:iterate>
                                  <p:childTnLst>
                                    <p:set>
                                      <p:cBhvr>
                                        <p:cTn id="132" fill="hold"/>
                                        <p:tgtEl>
                                          <p:spTgt spid="160">
                                            <p:txEl>
                                              <p:pRg st="3" end="3"/>
                                            </p:txEl>
                                          </p:spTgt>
                                        </p:tgtEl>
                                        <p:attrNameLst>
                                          <p:attrName>style.visibility</p:attrName>
                                        </p:attrNameLst>
                                      </p:cBhvr>
                                      <p:to>
                                        <p:strVal val="visible"/>
                                      </p:to>
                                    </p:set>
                                    <p:anim calcmode="lin" valueType="num">
                                      <p:cBhvr>
                                        <p:cTn id="133" dur="1000" fill="hold"/>
                                        <p:tgtEl>
                                          <p:spTgt spid="160">
                                            <p:txEl>
                                              <p:pRg st="3" end="3"/>
                                            </p:txEl>
                                          </p:spTgt>
                                        </p:tgtEl>
                                        <p:attrNameLst>
                                          <p:attrName>ppt_w</p:attrName>
                                        </p:attrNameLst>
                                      </p:cBhvr>
                                      <p:tavLst>
                                        <p:tav tm="0">
                                          <p:val>
                                            <p:fltVal val="0"/>
                                          </p:val>
                                        </p:tav>
                                        <p:tav tm="100000">
                                          <p:val>
                                            <p:strVal val="#ppt_w"/>
                                          </p:val>
                                        </p:tav>
                                      </p:tavLst>
                                    </p:anim>
                                    <p:anim calcmode="lin" valueType="num">
                                      <p:cBhvr>
                                        <p:cTn id="134" dur="1000" fill="hold"/>
                                        <p:tgtEl>
                                          <p:spTgt spid="160">
                                            <p:txEl>
                                              <p:pRg st="3" end="3"/>
                                            </p:txEl>
                                          </p:spTgt>
                                        </p:tgtEl>
                                        <p:attrNameLst>
                                          <p:attrName>ppt_h</p:attrName>
                                        </p:attrNameLst>
                                      </p:cBhvr>
                                      <p:tavLst>
                                        <p:tav tm="0">
                                          <p:val>
                                            <p:fltVal val="0"/>
                                          </p:val>
                                        </p:tav>
                                        <p:tav tm="100000">
                                          <p:val>
                                            <p:strVal val="#ppt_h"/>
                                          </p:val>
                                        </p:tav>
                                      </p:tavLst>
                                    </p:anim>
                                    <p:anim calcmode="lin" valueType="num">
                                      <p:cBhvr>
                                        <p:cTn id="135" dur="1000" fill="hold"/>
                                        <p:tgtEl>
                                          <p:spTgt spid="160">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136" dur="1000" fill="hold"/>
                                        <p:tgtEl>
                                          <p:spTgt spid="160">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137" fill="hold">
                            <p:stCondLst>
                              <p:cond delay="3000"/>
                            </p:stCondLst>
                            <p:childTnLst>
                              <p:par>
                                <p:cTn id="138" presetID="15" presetClass="entr" presetSubtype="9" fill="hold" grpId="13" nodeType="afterEffect">
                                  <p:stCondLst>
                                    <p:cond delay="0"/>
                                  </p:stCondLst>
                                  <p:iterate>
                                    <p:tmAbs val="0"/>
                                  </p:iterate>
                                  <p:childTnLst>
                                    <p:set>
                                      <p:cBhvr>
                                        <p:cTn id="139" fill="hold"/>
                                        <p:tgtEl>
                                          <p:spTgt spid="160">
                                            <p:txEl>
                                              <p:pRg st="4" end="4"/>
                                            </p:txEl>
                                          </p:spTgt>
                                        </p:tgtEl>
                                        <p:attrNameLst>
                                          <p:attrName>style.visibility</p:attrName>
                                        </p:attrNameLst>
                                      </p:cBhvr>
                                      <p:to>
                                        <p:strVal val="visible"/>
                                      </p:to>
                                    </p:set>
                                    <p:anim calcmode="lin" valueType="num">
                                      <p:cBhvr>
                                        <p:cTn id="140" dur="1000" fill="hold"/>
                                        <p:tgtEl>
                                          <p:spTgt spid="160">
                                            <p:txEl>
                                              <p:pRg st="4" end="4"/>
                                            </p:txEl>
                                          </p:spTgt>
                                        </p:tgtEl>
                                        <p:attrNameLst>
                                          <p:attrName>ppt_w</p:attrName>
                                        </p:attrNameLst>
                                      </p:cBhvr>
                                      <p:tavLst>
                                        <p:tav tm="0">
                                          <p:val>
                                            <p:fltVal val="0"/>
                                          </p:val>
                                        </p:tav>
                                        <p:tav tm="100000">
                                          <p:val>
                                            <p:strVal val="#ppt_w"/>
                                          </p:val>
                                        </p:tav>
                                      </p:tavLst>
                                    </p:anim>
                                    <p:anim calcmode="lin" valueType="num">
                                      <p:cBhvr>
                                        <p:cTn id="141" dur="1000" fill="hold"/>
                                        <p:tgtEl>
                                          <p:spTgt spid="160">
                                            <p:txEl>
                                              <p:pRg st="4" end="4"/>
                                            </p:txEl>
                                          </p:spTgt>
                                        </p:tgtEl>
                                        <p:attrNameLst>
                                          <p:attrName>ppt_h</p:attrName>
                                        </p:attrNameLst>
                                      </p:cBhvr>
                                      <p:tavLst>
                                        <p:tav tm="0">
                                          <p:val>
                                            <p:fltVal val="0"/>
                                          </p:val>
                                        </p:tav>
                                        <p:tav tm="100000">
                                          <p:val>
                                            <p:strVal val="#ppt_h"/>
                                          </p:val>
                                        </p:tav>
                                      </p:tavLst>
                                    </p:anim>
                                    <p:anim calcmode="lin" valueType="num">
                                      <p:cBhvr>
                                        <p:cTn id="142" dur="1000" fill="hold"/>
                                        <p:tgtEl>
                                          <p:spTgt spid="160">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143" dur="1000" fill="hold"/>
                                        <p:tgtEl>
                                          <p:spTgt spid="160">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144" fill="hold">
                            <p:stCondLst>
                              <p:cond delay="4000"/>
                            </p:stCondLst>
                            <p:childTnLst>
                              <p:par>
                                <p:cTn id="145" presetID="15" presetClass="entr" presetSubtype="9" fill="hold" grpId="13" nodeType="afterEffect">
                                  <p:stCondLst>
                                    <p:cond delay="0"/>
                                  </p:stCondLst>
                                  <p:iterate>
                                    <p:tmAbs val="0"/>
                                  </p:iterate>
                                  <p:childTnLst>
                                    <p:set>
                                      <p:cBhvr>
                                        <p:cTn id="146" fill="hold"/>
                                        <p:tgtEl>
                                          <p:spTgt spid="160">
                                            <p:txEl>
                                              <p:pRg st="5" end="5"/>
                                            </p:txEl>
                                          </p:spTgt>
                                        </p:tgtEl>
                                        <p:attrNameLst>
                                          <p:attrName>style.visibility</p:attrName>
                                        </p:attrNameLst>
                                      </p:cBhvr>
                                      <p:to>
                                        <p:strVal val="visible"/>
                                      </p:to>
                                    </p:set>
                                    <p:anim calcmode="lin" valueType="num">
                                      <p:cBhvr>
                                        <p:cTn id="147" dur="1000" fill="hold"/>
                                        <p:tgtEl>
                                          <p:spTgt spid="160">
                                            <p:txEl>
                                              <p:pRg st="5" end="5"/>
                                            </p:txEl>
                                          </p:spTgt>
                                        </p:tgtEl>
                                        <p:attrNameLst>
                                          <p:attrName>ppt_w</p:attrName>
                                        </p:attrNameLst>
                                      </p:cBhvr>
                                      <p:tavLst>
                                        <p:tav tm="0">
                                          <p:val>
                                            <p:fltVal val="0"/>
                                          </p:val>
                                        </p:tav>
                                        <p:tav tm="100000">
                                          <p:val>
                                            <p:strVal val="#ppt_w"/>
                                          </p:val>
                                        </p:tav>
                                      </p:tavLst>
                                    </p:anim>
                                    <p:anim calcmode="lin" valueType="num">
                                      <p:cBhvr>
                                        <p:cTn id="148" dur="1000" fill="hold"/>
                                        <p:tgtEl>
                                          <p:spTgt spid="160">
                                            <p:txEl>
                                              <p:pRg st="5" end="5"/>
                                            </p:txEl>
                                          </p:spTgt>
                                        </p:tgtEl>
                                        <p:attrNameLst>
                                          <p:attrName>ppt_h</p:attrName>
                                        </p:attrNameLst>
                                      </p:cBhvr>
                                      <p:tavLst>
                                        <p:tav tm="0">
                                          <p:val>
                                            <p:fltVal val="0"/>
                                          </p:val>
                                        </p:tav>
                                        <p:tav tm="100000">
                                          <p:val>
                                            <p:strVal val="#ppt_h"/>
                                          </p:val>
                                        </p:tav>
                                      </p:tavLst>
                                    </p:anim>
                                    <p:anim calcmode="lin" valueType="num">
                                      <p:cBhvr>
                                        <p:cTn id="149" dur="1000" fill="hold"/>
                                        <p:tgtEl>
                                          <p:spTgt spid="160">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150" dur="1000" fill="hold"/>
                                        <p:tgtEl>
                                          <p:spTgt spid="160">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151" fill="hold">
                            <p:stCondLst>
                              <p:cond delay="5000"/>
                            </p:stCondLst>
                            <p:childTnLst>
                              <p:par>
                                <p:cTn id="152" presetID="15" presetClass="entr" presetSubtype="9" fill="hold" grpId="13" nodeType="afterEffect">
                                  <p:stCondLst>
                                    <p:cond delay="0"/>
                                  </p:stCondLst>
                                  <p:iterate>
                                    <p:tmAbs val="0"/>
                                  </p:iterate>
                                  <p:childTnLst>
                                    <p:set>
                                      <p:cBhvr>
                                        <p:cTn id="153" fill="hold"/>
                                        <p:tgtEl>
                                          <p:spTgt spid="160">
                                            <p:txEl>
                                              <p:pRg st="6" end="6"/>
                                            </p:txEl>
                                          </p:spTgt>
                                        </p:tgtEl>
                                        <p:attrNameLst>
                                          <p:attrName>style.visibility</p:attrName>
                                        </p:attrNameLst>
                                      </p:cBhvr>
                                      <p:to>
                                        <p:strVal val="visible"/>
                                      </p:to>
                                    </p:set>
                                    <p:anim calcmode="lin" valueType="num">
                                      <p:cBhvr>
                                        <p:cTn id="154" dur="1000" fill="hold"/>
                                        <p:tgtEl>
                                          <p:spTgt spid="160">
                                            <p:txEl>
                                              <p:pRg st="6" end="6"/>
                                            </p:txEl>
                                          </p:spTgt>
                                        </p:tgtEl>
                                        <p:attrNameLst>
                                          <p:attrName>ppt_w</p:attrName>
                                        </p:attrNameLst>
                                      </p:cBhvr>
                                      <p:tavLst>
                                        <p:tav tm="0">
                                          <p:val>
                                            <p:fltVal val="0"/>
                                          </p:val>
                                        </p:tav>
                                        <p:tav tm="100000">
                                          <p:val>
                                            <p:strVal val="#ppt_w"/>
                                          </p:val>
                                        </p:tav>
                                      </p:tavLst>
                                    </p:anim>
                                    <p:anim calcmode="lin" valueType="num">
                                      <p:cBhvr>
                                        <p:cTn id="155" dur="1000" fill="hold"/>
                                        <p:tgtEl>
                                          <p:spTgt spid="160">
                                            <p:txEl>
                                              <p:pRg st="6" end="6"/>
                                            </p:txEl>
                                          </p:spTgt>
                                        </p:tgtEl>
                                        <p:attrNameLst>
                                          <p:attrName>ppt_h</p:attrName>
                                        </p:attrNameLst>
                                      </p:cBhvr>
                                      <p:tavLst>
                                        <p:tav tm="0">
                                          <p:val>
                                            <p:fltVal val="0"/>
                                          </p:val>
                                        </p:tav>
                                        <p:tav tm="100000">
                                          <p:val>
                                            <p:strVal val="#ppt_h"/>
                                          </p:val>
                                        </p:tav>
                                      </p:tavLst>
                                    </p:anim>
                                    <p:anim calcmode="lin" valueType="num">
                                      <p:cBhvr>
                                        <p:cTn id="156" dur="1000" fill="hold"/>
                                        <p:tgtEl>
                                          <p:spTgt spid="160">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157" dur="1000" fill="hold"/>
                                        <p:tgtEl>
                                          <p:spTgt spid="160">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par>
                          <p:cTn id="158" fill="hold">
                            <p:stCondLst>
                              <p:cond delay="6000"/>
                            </p:stCondLst>
                            <p:childTnLst>
                              <p:par>
                                <p:cTn id="159" presetID="15" presetClass="entr" presetSubtype="9" fill="hold" grpId="13" nodeType="afterEffect">
                                  <p:stCondLst>
                                    <p:cond delay="0"/>
                                  </p:stCondLst>
                                  <p:iterate>
                                    <p:tmAbs val="0"/>
                                  </p:iterate>
                                  <p:childTnLst>
                                    <p:set>
                                      <p:cBhvr>
                                        <p:cTn id="160" fill="hold"/>
                                        <p:tgtEl>
                                          <p:spTgt spid="160">
                                            <p:txEl>
                                              <p:pRg st="7" end="7"/>
                                            </p:txEl>
                                          </p:spTgt>
                                        </p:tgtEl>
                                        <p:attrNameLst>
                                          <p:attrName>style.visibility</p:attrName>
                                        </p:attrNameLst>
                                      </p:cBhvr>
                                      <p:to>
                                        <p:strVal val="visible"/>
                                      </p:to>
                                    </p:set>
                                    <p:anim calcmode="lin" valueType="num">
                                      <p:cBhvr>
                                        <p:cTn id="161" dur="1000" fill="hold"/>
                                        <p:tgtEl>
                                          <p:spTgt spid="160">
                                            <p:txEl>
                                              <p:pRg st="7" end="7"/>
                                            </p:txEl>
                                          </p:spTgt>
                                        </p:tgtEl>
                                        <p:attrNameLst>
                                          <p:attrName>ppt_w</p:attrName>
                                        </p:attrNameLst>
                                      </p:cBhvr>
                                      <p:tavLst>
                                        <p:tav tm="0">
                                          <p:val>
                                            <p:fltVal val="0"/>
                                          </p:val>
                                        </p:tav>
                                        <p:tav tm="100000">
                                          <p:val>
                                            <p:strVal val="#ppt_w"/>
                                          </p:val>
                                        </p:tav>
                                      </p:tavLst>
                                    </p:anim>
                                    <p:anim calcmode="lin" valueType="num">
                                      <p:cBhvr>
                                        <p:cTn id="162" dur="1000" fill="hold"/>
                                        <p:tgtEl>
                                          <p:spTgt spid="160">
                                            <p:txEl>
                                              <p:pRg st="7" end="7"/>
                                            </p:txEl>
                                          </p:spTgt>
                                        </p:tgtEl>
                                        <p:attrNameLst>
                                          <p:attrName>ppt_h</p:attrName>
                                        </p:attrNameLst>
                                      </p:cBhvr>
                                      <p:tavLst>
                                        <p:tav tm="0">
                                          <p:val>
                                            <p:fltVal val="0"/>
                                          </p:val>
                                        </p:tav>
                                        <p:tav tm="100000">
                                          <p:val>
                                            <p:strVal val="#ppt_h"/>
                                          </p:val>
                                        </p:tav>
                                      </p:tavLst>
                                    </p:anim>
                                    <p:anim calcmode="lin" valueType="num">
                                      <p:cBhvr>
                                        <p:cTn id="163" dur="1000" fill="hold"/>
                                        <p:tgtEl>
                                          <p:spTgt spid="160">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164" dur="1000" fill="hold"/>
                                        <p:tgtEl>
                                          <p:spTgt spid="160">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par>
                          <p:cTn id="165" fill="hold">
                            <p:stCondLst>
                              <p:cond delay="7000"/>
                            </p:stCondLst>
                            <p:childTnLst>
                              <p:par>
                                <p:cTn id="166" presetID="15" presetClass="entr" presetSubtype="9" fill="hold" grpId="13" nodeType="afterEffect">
                                  <p:stCondLst>
                                    <p:cond delay="0"/>
                                  </p:stCondLst>
                                  <p:iterate>
                                    <p:tmAbs val="0"/>
                                  </p:iterate>
                                  <p:childTnLst>
                                    <p:set>
                                      <p:cBhvr>
                                        <p:cTn id="167" fill="hold"/>
                                        <p:tgtEl>
                                          <p:spTgt spid="160">
                                            <p:txEl>
                                              <p:pRg st="8" end="8"/>
                                            </p:txEl>
                                          </p:spTgt>
                                        </p:tgtEl>
                                        <p:attrNameLst>
                                          <p:attrName>style.visibility</p:attrName>
                                        </p:attrNameLst>
                                      </p:cBhvr>
                                      <p:to>
                                        <p:strVal val="visible"/>
                                      </p:to>
                                    </p:set>
                                    <p:anim calcmode="lin" valueType="num">
                                      <p:cBhvr>
                                        <p:cTn id="168" dur="1000" fill="hold"/>
                                        <p:tgtEl>
                                          <p:spTgt spid="160">
                                            <p:txEl>
                                              <p:pRg st="8" end="8"/>
                                            </p:txEl>
                                          </p:spTgt>
                                        </p:tgtEl>
                                        <p:attrNameLst>
                                          <p:attrName>ppt_w</p:attrName>
                                        </p:attrNameLst>
                                      </p:cBhvr>
                                      <p:tavLst>
                                        <p:tav tm="0">
                                          <p:val>
                                            <p:fltVal val="0"/>
                                          </p:val>
                                        </p:tav>
                                        <p:tav tm="100000">
                                          <p:val>
                                            <p:strVal val="#ppt_w"/>
                                          </p:val>
                                        </p:tav>
                                      </p:tavLst>
                                    </p:anim>
                                    <p:anim calcmode="lin" valueType="num">
                                      <p:cBhvr>
                                        <p:cTn id="169" dur="1000" fill="hold"/>
                                        <p:tgtEl>
                                          <p:spTgt spid="160">
                                            <p:txEl>
                                              <p:pRg st="8" end="8"/>
                                            </p:txEl>
                                          </p:spTgt>
                                        </p:tgtEl>
                                        <p:attrNameLst>
                                          <p:attrName>ppt_h</p:attrName>
                                        </p:attrNameLst>
                                      </p:cBhvr>
                                      <p:tavLst>
                                        <p:tav tm="0">
                                          <p:val>
                                            <p:fltVal val="0"/>
                                          </p:val>
                                        </p:tav>
                                        <p:tav tm="100000">
                                          <p:val>
                                            <p:strVal val="#ppt_h"/>
                                          </p:val>
                                        </p:tav>
                                      </p:tavLst>
                                    </p:anim>
                                    <p:anim calcmode="lin" valueType="num">
                                      <p:cBhvr>
                                        <p:cTn id="170" dur="1000" fill="hold"/>
                                        <p:tgtEl>
                                          <p:spTgt spid="160">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171" dur="1000" fill="hold"/>
                                        <p:tgtEl>
                                          <p:spTgt spid="160">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par>
                          <p:cTn id="172" fill="hold">
                            <p:stCondLst>
                              <p:cond delay="8000"/>
                            </p:stCondLst>
                            <p:childTnLst>
                              <p:par>
                                <p:cTn id="173" presetID="15" presetClass="entr" presetSubtype="9" fill="hold" grpId="13" nodeType="afterEffect">
                                  <p:stCondLst>
                                    <p:cond delay="0"/>
                                  </p:stCondLst>
                                  <p:iterate>
                                    <p:tmAbs val="0"/>
                                  </p:iterate>
                                  <p:childTnLst>
                                    <p:set>
                                      <p:cBhvr>
                                        <p:cTn id="174" fill="hold"/>
                                        <p:tgtEl>
                                          <p:spTgt spid="160">
                                            <p:txEl>
                                              <p:pRg st="9" end="9"/>
                                            </p:txEl>
                                          </p:spTgt>
                                        </p:tgtEl>
                                        <p:attrNameLst>
                                          <p:attrName>style.visibility</p:attrName>
                                        </p:attrNameLst>
                                      </p:cBhvr>
                                      <p:to>
                                        <p:strVal val="visible"/>
                                      </p:to>
                                    </p:set>
                                    <p:anim calcmode="lin" valueType="num">
                                      <p:cBhvr>
                                        <p:cTn id="175" dur="1000" fill="hold"/>
                                        <p:tgtEl>
                                          <p:spTgt spid="160">
                                            <p:txEl>
                                              <p:pRg st="9" end="9"/>
                                            </p:txEl>
                                          </p:spTgt>
                                        </p:tgtEl>
                                        <p:attrNameLst>
                                          <p:attrName>ppt_w</p:attrName>
                                        </p:attrNameLst>
                                      </p:cBhvr>
                                      <p:tavLst>
                                        <p:tav tm="0">
                                          <p:val>
                                            <p:fltVal val="0"/>
                                          </p:val>
                                        </p:tav>
                                        <p:tav tm="100000">
                                          <p:val>
                                            <p:strVal val="#ppt_w"/>
                                          </p:val>
                                        </p:tav>
                                      </p:tavLst>
                                    </p:anim>
                                    <p:anim calcmode="lin" valueType="num">
                                      <p:cBhvr>
                                        <p:cTn id="176" dur="1000" fill="hold"/>
                                        <p:tgtEl>
                                          <p:spTgt spid="160">
                                            <p:txEl>
                                              <p:pRg st="9" end="9"/>
                                            </p:txEl>
                                          </p:spTgt>
                                        </p:tgtEl>
                                        <p:attrNameLst>
                                          <p:attrName>ppt_h</p:attrName>
                                        </p:attrNameLst>
                                      </p:cBhvr>
                                      <p:tavLst>
                                        <p:tav tm="0">
                                          <p:val>
                                            <p:fltVal val="0"/>
                                          </p:val>
                                        </p:tav>
                                        <p:tav tm="100000">
                                          <p:val>
                                            <p:strVal val="#ppt_h"/>
                                          </p:val>
                                        </p:tav>
                                      </p:tavLst>
                                    </p:anim>
                                    <p:anim calcmode="lin" valueType="num">
                                      <p:cBhvr>
                                        <p:cTn id="177" dur="1000" fill="hold"/>
                                        <p:tgtEl>
                                          <p:spTgt spid="160">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178" dur="1000" fill="hold"/>
                                        <p:tgtEl>
                                          <p:spTgt spid="160">
                                            <p:txEl>
                                              <p:pRg st="9" end="9"/>
                                            </p:txEl>
                                          </p:spTgt>
                                        </p:tgtEl>
                                        <p:attrNameLst>
                                          <p:attrName>ppt_y</p:attrName>
                                        </p:attrNameLst>
                                      </p:cBhvr>
                                      <p:tavLst>
                                        <p:tav tm="0" fmla="#ppt_y+(sin(-2*pi*(1-$))*-#ppt_x+cos(-2*pi*(1-$))*(1-#ppt_y))*(1-$)">
                                          <p:val>
                                            <p:fltVal val="0"/>
                                          </p:val>
                                        </p:tav>
                                        <p:tav tm="100000">
                                          <p:val>
                                            <p:fltVal val="1"/>
                                          </p:val>
                                        </p:tav>
                                      </p:tavLst>
                                    </p:anim>
                                  </p:childTnLst>
                                </p:cTn>
                              </p:par>
                            </p:childTnLst>
                          </p:cTn>
                        </p:par>
                        <p:par>
                          <p:cTn id="179" fill="hold">
                            <p:stCondLst>
                              <p:cond delay="9000"/>
                            </p:stCondLst>
                            <p:childTnLst>
                              <p:par>
                                <p:cTn id="180" presetID="15" presetClass="entr" presetSubtype="9" fill="hold" grpId="13" nodeType="afterEffect">
                                  <p:stCondLst>
                                    <p:cond delay="0"/>
                                  </p:stCondLst>
                                  <p:iterate>
                                    <p:tmAbs val="0"/>
                                  </p:iterate>
                                  <p:childTnLst>
                                    <p:set>
                                      <p:cBhvr>
                                        <p:cTn id="181" fill="hold"/>
                                        <p:tgtEl>
                                          <p:spTgt spid="160">
                                            <p:txEl>
                                              <p:pRg st="10" end="10"/>
                                            </p:txEl>
                                          </p:spTgt>
                                        </p:tgtEl>
                                        <p:attrNameLst>
                                          <p:attrName>style.visibility</p:attrName>
                                        </p:attrNameLst>
                                      </p:cBhvr>
                                      <p:to>
                                        <p:strVal val="visible"/>
                                      </p:to>
                                    </p:set>
                                    <p:anim calcmode="lin" valueType="num">
                                      <p:cBhvr>
                                        <p:cTn id="182" dur="1000" fill="hold"/>
                                        <p:tgtEl>
                                          <p:spTgt spid="160">
                                            <p:txEl>
                                              <p:pRg st="10" end="10"/>
                                            </p:txEl>
                                          </p:spTgt>
                                        </p:tgtEl>
                                        <p:attrNameLst>
                                          <p:attrName>ppt_w</p:attrName>
                                        </p:attrNameLst>
                                      </p:cBhvr>
                                      <p:tavLst>
                                        <p:tav tm="0">
                                          <p:val>
                                            <p:fltVal val="0"/>
                                          </p:val>
                                        </p:tav>
                                        <p:tav tm="100000">
                                          <p:val>
                                            <p:strVal val="#ppt_w"/>
                                          </p:val>
                                        </p:tav>
                                      </p:tavLst>
                                    </p:anim>
                                    <p:anim calcmode="lin" valueType="num">
                                      <p:cBhvr>
                                        <p:cTn id="183" dur="1000" fill="hold"/>
                                        <p:tgtEl>
                                          <p:spTgt spid="160">
                                            <p:txEl>
                                              <p:pRg st="10" end="10"/>
                                            </p:txEl>
                                          </p:spTgt>
                                        </p:tgtEl>
                                        <p:attrNameLst>
                                          <p:attrName>ppt_h</p:attrName>
                                        </p:attrNameLst>
                                      </p:cBhvr>
                                      <p:tavLst>
                                        <p:tav tm="0">
                                          <p:val>
                                            <p:fltVal val="0"/>
                                          </p:val>
                                        </p:tav>
                                        <p:tav tm="100000">
                                          <p:val>
                                            <p:strVal val="#ppt_h"/>
                                          </p:val>
                                        </p:tav>
                                      </p:tavLst>
                                    </p:anim>
                                    <p:anim calcmode="lin" valueType="num">
                                      <p:cBhvr>
                                        <p:cTn id="184" dur="1000" fill="hold"/>
                                        <p:tgtEl>
                                          <p:spTgt spid="160">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185" dur="1000" fill="hold"/>
                                        <p:tgtEl>
                                          <p:spTgt spid="160">
                                            <p:txEl>
                                              <p:pRg st="10" end="10"/>
                                            </p:txEl>
                                          </p:spTgt>
                                        </p:tgtEl>
                                        <p:attrNameLst>
                                          <p:attrName>ppt_y</p:attrName>
                                        </p:attrNameLst>
                                      </p:cBhvr>
                                      <p:tavLst>
                                        <p:tav tm="0" fmla="#ppt_y+(sin(-2*pi*(1-$))*-#ppt_x+cos(-2*pi*(1-$))*(1-#ppt_y))*(1-$)">
                                          <p:val>
                                            <p:fltVal val="0"/>
                                          </p:val>
                                        </p:tav>
                                        <p:tav tm="100000">
                                          <p:val>
                                            <p:fltVal val="1"/>
                                          </p:val>
                                        </p:tav>
                                      </p:tavLst>
                                    </p:anim>
                                  </p:childTnLst>
                                </p:cTn>
                              </p:par>
                            </p:childTnLst>
                          </p:cTn>
                        </p:par>
                        <p:par>
                          <p:cTn id="186" fill="hold">
                            <p:stCondLst>
                              <p:cond delay="10000"/>
                            </p:stCondLst>
                            <p:childTnLst>
                              <p:par>
                                <p:cTn id="187" presetID="15" presetClass="entr" presetSubtype="9" fill="hold" grpId="13" nodeType="afterEffect">
                                  <p:stCondLst>
                                    <p:cond delay="0"/>
                                  </p:stCondLst>
                                  <p:iterate>
                                    <p:tmAbs val="0"/>
                                  </p:iterate>
                                  <p:childTnLst>
                                    <p:set>
                                      <p:cBhvr>
                                        <p:cTn id="188" fill="hold"/>
                                        <p:tgtEl>
                                          <p:spTgt spid="160">
                                            <p:txEl>
                                              <p:pRg st="11" end="11"/>
                                            </p:txEl>
                                          </p:spTgt>
                                        </p:tgtEl>
                                        <p:attrNameLst>
                                          <p:attrName>style.visibility</p:attrName>
                                        </p:attrNameLst>
                                      </p:cBhvr>
                                      <p:to>
                                        <p:strVal val="visible"/>
                                      </p:to>
                                    </p:set>
                                    <p:anim calcmode="lin" valueType="num">
                                      <p:cBhvr>
                                        <p:cTn id="189" dur="1000" fill="hold"/>
                                        <p:tgtEl>
                                          <p:spTgt spid="160">
                                            <p:txEl>
                                              <p:pRg st="11" end="11"/>
                                            </p:txEl>
                                          </p:spTgt>
                                        </p:tgtEl>
                                        <p:attrNameLst>
                                          <p:attrName>ppt_w</p:attrName>
                                        </p:attrNameLst>
                                      </p:cBhvr>
                                      <p:tavLst>
                                        <p:tav tm="0">
                                          <p:val>
                                            <p:fltVal val="0"/>
                                          </p:val>
                                        </p:tav>
                                        <p:tav tm="100000">
                                          <p:val>
                                            <p:strVal val="#ppt_w"/>
                                          </p:val>
                                        </p:tav>
                                      </p:tavLst>
                                    </p:anim>
                                    <p:anim calcmode="lin" valueType="num">
                                      <p:cBhvr>
                                        <p:cTn id="190" dur="1000" fill="hold"/>
                                        <p:tgtEl>
                                          <p:spTgt spid="160">
                                            <p:txEl>
                                              <p:pRg st="11" end="11"/>
                                            </p:txEl>
                                          </p:spTgt>
                                        </p:tgtEl>
                                        <p:attrNameLst>
                                          <p:attrName>ppt_h</p:attrName>
                                        </p:attrNameLst>
                                      </p:cBhvr>
                                      <p:tavLst>
                                        <p:tav tm="0">
                                          <p:val>
                                            <p:fltVal val="0"/>
                                          </p:val>
                                        </p:tav>
                                        <p:tav tm="100000">
                                          <p:val>
                                            <p:strVal val="#ppt_h"/>
                                          </p:val>
                                        </p:tav>
                                      </p:tavLst>
                                    </p:anim>
                                    <p:anim calcmode="lin" valueType="num">
                                      <p:cBhvr>
                                        <p:cTn id="191" dur="1000" fill="hold"/>
                                        <p:tgtEl>
                                          <p:spTgt spid="160">
                                            <p:txEl>
                                              <p:pRg st="11" end="11"/>
                                            </p:txEl>
                                          </p:spTgt>
                                        </p:tgtEl>
                                        <p:attrNameLst>
                                          <p:attrName>ppt_x</p:attrName>
                                        </p:attrNameLst>
                                      </p:cBhvr>
                                      <p:tavLst>
                                        <p:tav tm="0" fmla="#ppt_x+(cos(-2*pi*(1-$))*-#ppt_x-sin(-2*pi*(1-$))*(1-#ppt_y))*(1-$)">
                                          <p:val>
                                            <p:fltVal val="0"/>
                                          </p:val>
                                        </p:tav>
                                        <p:tav tm="100000">
                                          <p:val>
                                            <p:fltVal val="1"/>
                                          </p:val>
                                        </p:tav>
                                      </p:tavLst>
                                    </p:anim>
                                    <p:anim calcmode="lin" valueType="num">
                                      <p:cBhvr>
                                        <p:cTn id="192" dur="1000" fill="hold"/>
                                        <p:tgtEl>
                                          <p:spTgt spid="160">
                                            <p:txEl>
                                              <p:pRg st="11" end="11"/>
                                            </p:txEl>
                                          </p:spTgt>
                                        </p:tgtEl>
                                        <p:attrNameLst>
                                          <p:attrName>ppt_y</p:attrName>
                                        </p:attrNameLst>
                                      </p:cBhvr>
                                      <p:tavLst>
                                        <p:tav tm="0" fmla="#ppt_y+(sin(-2*pi*(1-$))*-#ppt_x+cos(-2*pi*(1-$))*(1-#ppt_y))*(1-$)">
                                          <p:val>
                                            <p:fltVal val="0"/>
                                          </p:val>
                                        </p:tav>
                                        <p:tav tm="100000">
                                          <p:val>
                                            <p:fltVal val="1"/>
                                          </p:val>
                                        </p:tav>
                                      </p:tavLst>
                                    </p:anim>
                                  </p:childTnLst>
                                </p:cTn>
                              </p:par>
                            </p:childTnLst>
                          </p:cTn>
                        </p:par>
                        <p:par>
                          <p:cTn id="193" fill="hold">
                            <p:stCondLst>
                              <p:cond delay="11000"/>
                            </p:stCondLst>
                            <p:childTnLst>
                              <p:par>
                                <p:cTn id="194" presetID="15" presetClass="entr" presetSubtype="9" fill="hold" grpId="13" nodeType="afterEffect">
                                  <p:stCondLst>
                                    <p:cond delay="0"/>
                                  </p:stCondLst>
                                  <p:iterate>
                                    <p:tmAbs val="0"/>
                                  </p:iterate>
                                  <p:childTnLst>
                                    <p:set>
                                      <p:cBhvr>
                                        <p:cTn id="195" fill="hold"/>
                                        <p:tgtEl>
                                          <p:spTgt spid="160">
                                            <p:txEl>
                                              <p:pRg st="12" end="12"/>
                                            </p:txEl>
                                          </p:spTgt>
                                        </p:tgtEl>
                                        <p:attrNameLst>
                                          <p:attrName>style.visibility</p:attrName>
                                        </p:attrNameLst>
                                      </p:cBhvr>
                                      <p:to>
                                        <p:strVal val="visible"/>
                                      </p:to>
                                    </p:set>
                                    <p:anim calcmode="lin" valueType="num">
                                      <p:cBhvr>
                                        <p:cTn id="196" dur="1000" fill="hold"/>
                                        <p:tgtEl>
                                          <p:spTgt spid="160">
                                            <p:txEl>
                                              <p:pRg st="12" end="12"/>
                                            </p:txEl>
                                          </p:spTgt>
                                        </p:tgtEl>
                                        <p:attrNameLst>
                                          <p:attrName>ppt_w</p:attrName>
                                        </p:attrNameLst>
                                      </p:cBhvr>
                                      <p:tavLst>
                                        <p:tav tm="0">
                                          <p:val>
                                            <p:fltVal val="0"/>
                                          </p:val>
                                        </p:tav>
                                        <p:tav tm="100000">
                                          <p:val>
                                            <p:strVal val="#ppt_w"/>
                                          </p:val>
                                        </p:tav>
                                      </p:tavLst>
                                    </p:anim>
                                    <p:anim calcmode="lin" valueType="num">
                                      <p:cBhvr>
                                        <p:cTn id="197" dur="1000" fill="hold"/>
                                        <p:tgtEl>
                                          <p:spTgt spid="160">
                                            <p:txEl>
                                              <p:pRg st="12" end="12"/>
                                            </p:txEl>
                                          </p:spTgt>
                                        </p:tgtEl>
                                        <p:attrNameLst>
                                          <p:attrName>ppt_h</p:attrName>
                                        </p:attrNameLst>
                                      </p:cBhvr>
                                      <p:tavLst>
                                        <p:tav tm="0">
                                          <p:val>
                                            <p:fltVal val="0"/>
                                          </p:val>
                                        </p:tav>
                                        <p:tav tm="100000">
                                          <p:val>
                                            <p:strVal val="#ppt_h"/>
                                          </p:val>
                                        </p:tav>
                                      </p:tavLst>
                                    </p:anim>
                                    <p:anim calcmode="lin" valueType="num">
                                      <p:cBhvr>
                                        <p:cTn id="198" dur="1000" fill="hold"/>
                                        <p:tgtEl>
                                          <p:spTgt spid="160">
                                            <p:txEl>
                                              <p:pRg st="12" end="12"/>
                                            </p:txEl>
                                          </p:spTgt>
                                        </p:tgtEl>
                                        <p:attrNameLst>
                                          <p:attrName>ppt_x</p:attrName>
                                        </p:attrNameLst>
                                      </p:cBhvr>
                                      <p:tavLst>
                                        <p:tav tm="0" fmla="#ppt_x+(cos(-2*pi*(1-$))*-#ppt_x-sin(-2*pi*(1-$))*(1-#ppt_y))*(1-$)">
                                          <p:val>
                                            <p:fltVal val="0"/>
                                          </p:val>
                                        </p:tav>
                                        <p:tav tm="100000">
                                          <p:val>
                                            <p:fltVal val="1"/>
                                          </p:val>
                                        </p:tav>
                                      </p:tavLst>
                                    </p:anim>
                                    <p:anim calcmode="lin" valueType="num">
                                      <p:cBhvr>
                                        <p:cTn id="199" dur="1000" fill="hold"/>
                                        <p:tgtEl>
                                          <p:spTgt spid="160">
                                            <p:txEl>
                                              <p:pRg st="12" end="12"/>
                                            </p:txEl>
                                          </p:spTgt>
                                        </p:tgtEl>
                                        <p:attrNameLst>
                                          <p:attrName>ppt_y</p:attrName>
                                        </p:attrNameLst>
                                      </p:cBhvr>
                                      <p:tavLst>
                                        <p:tav tm="0" fmla="#ppt_y+(sin(-2*pi*(1-$))*-#ppt_x+cos(-2*pi*(1-$))*(1-#ppt_y))*(1-$)">
                                          <p:val>
                                            <p:fltVal val="0"/>
                                          </p:val>
                                        </p:tav>
                                        <p:tav tm="100000">
                                          <p:val>
                                            <p:fltVal val="1"/>
                                          </p:val>
                                        </p:tav>
                                      </p:tavLst>
                                    </p:anim>
                                  </p:childTnLst>
                                </p:cTn>
                              </p:par>
                            </p:childTnLst>
                          </p:cTn>
                        </p:par>
                        <p:par>
                          <p:cTn id="200" fill="hold">
                            <p:stCondLst>
                              <p:cond delay="12000"/>
                            </p:stCondLst>
                            <p:childTnLst>
                              <p:par>
                                <p:cTn id="201" presetID="15" presetClass="entr" presetSubtype="9" fill="hold" grpId="13" nodeType="afterEffect">
                                  <p:stCondLst>
                                    <p:cond delay="0"/>
                                  </p:stCondLst>
                                  <p:iterate>
                                    <p:tmAbs val="0"/>
                                  </p:iterate>
                                  <p:childTnLst>
                                    <p:set>
                                      <p:cBhvr>
                                        <p:cTn id="202" fill="hold"/>
                                        <p:tgtEl>
                                          <p:spTgt spid="160">
                                            <p:txEl>
                                              <p:pRg st="13" end="13"/>
                                            </p:txEl>
                                          </p:spTgt>
                                        </p:tgtEl>
                                        <p:attrNameLst>
                                          <p:attrName>style.visibility</p:attrName>
                                        </p:attrNameLst>
                                      </p:cBhvr>
                                      <p:to>
                                        <p:strVal val="visible"/>
                                      </p:to>
                                    </p:set>
                                    <p:anim calcmode="lin" valueType="num">
                                      <p:cBhvr>
                                        <p:cTn id="203" dur="1000" fill="hold"/>
                                        <p:tgtEl>
                                          <p:spTgt spid="160">
                                            <p:txEl>
                                              <p:pRg st="13" end="13"/>
                                            </p:txEl>
                                          </p:spTgt>
                                        </p:tgtEl>
                                        <p:attrNameLst>
                                          <p:attrName>ppt_w</p:attrName>
                                        </p:attrNameLst>
                                      </p:cBhvr>
                                      <p:tavLst>
                                        <p:tav tm="0">
                                          <p:val>
                                            <p:fltVal val="0"/>
                                          </p:val>
                                        </p:tav>
                                        <p:tav tm="100000">
                                          <p:val>
                                            <p:strVal val="#ppt_w"/>
                                          </p:val>
                                        </p:tav>
                                      </p:tavLst>
                                    </p:anim>
                                    <p:anim calcmode="lin" valueType="num">
                                      <p:cBhvr>
                                        <p:cTn id="204" dur="1000" fill="hold"/>
                                        <p:tgtEl>
                                          <p:spTgt spid="160">
                                            <p:txEl>
                                              <p:pRg st="13" end="13"/>
                                            </p:txEl>
                                          </p:spTgt>
                                        </p:tgtEl>
                                        <p:attrNameLst>
                                          <p:attrName>ppt_h</p:attrName>
                                        </p:attrNameLst>
                                      </p:cBhvr>
                                      <p:tavLst>
                                        <p:tav tm="0">
                                          <p:val>
                                            <p:fltVal val="0"/>
                                          </p:val>
                                        </p:tav>
                                        <p:tav tm="100000">
                                          <p:val>
                                            <p:strVal val="#ppt_h"/>
                                          </p:val>
                                        </p:tav>
                                      </p:tavLst>
                                    </p:anim>
                                    <p:anim calcmode="lin" valueType="num">
                                      <p:cBhvr>
                                        <p:cTn id="205" dur="1000" fill="hold"/>
                                        <p:tgtEl>
                                          <p:spTgt spid="160">
                                            <p:txEl>
                                              <p:pRg st="13" end="13"/>
                                            </p:txEl>
                                          </p:spTgt>
                                        </p:tgtEl>
                                        <p:attrNameLst>
                                          <p:attrName>ppt_x</p:attrName>
                                        </p:attrNameLst>
                                      </p:cBhvr>
                                      <p:tavLst>
                                        <p:tav tm="0" fmla="#ppt_x+(cos(-2*pi*(1-$))*-#ppt_x-sin(-2*pi*(1-$))*(1-#ppt_y))*(1-$)">
                                          <p:val>
                                            <p:fltVal val="0"/>
                                          </p:val>
                                        </p:tav>
                                        <p:tav tm="100000">
                                          <p:val>
                                            <p:fltVal val="1"/>
                                          </p:val>
                                        </p:tav>
                                      </p:tavLst>
                                    </p:anim>
                                    <p:anim calcmode="lin" valueType="num">
                                      <p:cBhvr>
                                        <p:cTn id="206" dur="1000" fill="hold"/>
                                        <p:tgtEl>
                                          <p:spTgt spid="160">
                                            <p:txEl>
                                              <p:pRg st="13" end="13"/>
                                            </p:txEl>
                                          </p:spTgt>
                                        </p:tgtEl>
                                        <p:attrNameLst>
                                          <p:attrName>ppt_y</p:attrName>
                                        </p:attrNameLst>
                                      </p:cBhvr>
                                      <p:tavLst>
                                        <p:tav tm="0" fmla="#ppt_y+(sin(-2*pi*(1-$))*-#ppt_x+cos(-2*pi*(1-$))*(1-#ppt_y))*(1-$)">
                                          <p:val>
                                            <p:fltVal val="0"/>
                                          </p:val>
                                        </p:tav>
                                        <p:tav tm="100000">
                                          <p:val>
                                            <p:fltVal val="1"/>
                                          </p:val>
                                        </p:tav>
                                      </p:tavLst>
                                    </p:anim>
                                  </p:childTnLst>
                                </p:cTn>
                              </p:par>
                            </p:childTnLst>
                          </p:cTn>
                        </p:par>
                        <p:par>
                          <p:cTn id="207" fill="hold">
                            <p:stCondLst>
                              <p:cond delay="13000"/>
                            </p:stCondLst>
                            <p:childTnLst>
                              <p:par>
                                <p:cTn id="208" presetID="15" presetClass="entr" presetSubtype="9" fill="hold" grpId="13" nodeType="afterEffect">
                                  <p:stCondLst>
                                    <p:cond delay="0"/>
                                  </p:stCondLst>
                                  <p:iterate>
                                    <p:tmAbs val="0"/>
                                  </p:iterate>
                                  <p:childTnLst>
                                    <p:set>
                                      <p:cBhvr>
                                        <p:cTn id="209" fill="hold"/>
                                        <p:tgtEl>
                                          <p:spTgt spid="160">
                                            <p:txEl>
                                              <p:pRg st="14" end="14"/>
                                            </p:txEl>
                                          </p:spTgt>
                                        </p:tgtEl>
                                        <p:attrNameLst>
                                          <p:attrName>style.visibility</p:attrName>
                                        </p:attrNameLst>
                                      </p:cBhvr>
                                      <p:to>
                                        <p:strVal val="visible"/>
                                      </p:to>
                                    </p:set>
                                    <p:anim calcmode="lin" valueType="num">
                                      <p:cBhvr>
                                        <p:cTn id="210" dur="1000" fill="hold"/>
                                        <p:tgtEl>
                                          <p:spTgt spid="160">
                                            <p:txEl>
                                              <p:pRg st="14" end="14"/>
                                            </p:txEl>
                                          </p:spTgt>
                                        </p:tgtEl>
                                        <p:attrNameLst>
                                          <p:attrName>ppt_w</p:attrName>
                                        </p:attrNameLst>
                                      </p:cBhvr>
                                      <p:tavLst>
                                        <p:tav tm="0">
                                          <p:val>
                                            <p:fltVal val="0"/>
                                          </p:val>
                                        </p:tav>
                                        <p:tav tm="100000">
                                          <p:val>
                                            <p:strVal val="#ppt_w"/>
                                          </p:val>
                                        </p:tav>
                                      </p:tavLst>
                                    </p:anim>
                                    <p:anim calcmode="lin" valueType="num">
                                      <p:cBhvr>
                                        <p:cTn id="211" dur="1000" fill="hold"/>
                                        <p:tgtEl>
                                          <p:spTgt spid="160">
                                            <p:txEl>
                                              <p:pRg st="14" end="14"/>
                                            </p:txEl>
                                          </p:spTgt>
                                        </p:tgtEl>
                                        <p:attrNameLst>
                                          <p:attrName>ppt_h</p:attrName>
                                        </p:attrNameLst>
                                      </p:cBhvr>
                                      <p:tavLst>
                                        <p:tav tm="0">
                                          <p:val>
                                            <p:fltVal val="0"/>
                                          </p:val>
                                        </p:tav>
                                        <p:tav tm="100000">
                                          <p:val>
                                            <p:strVal val="#ppt_h"/>
                                          </p:val>
                                        </p:tav>
                                      </p:tavLst>
                                    </p:anim>
                                    <p:anim calcmode="lin" valueType="num">
                                      <p:cBhvr>
                                        <p:cTn id="212" dur="1000" fill="hold"/>
                                        <p:tgtEl>
                                          <p:spTgt spid="160">
                                            <p:txEl>
                                              <p:pRg st="14" end="14"/>
                                            </p:txEl>
                                          </p:spTgt>
                                        </p:tgtEl>
                                        <p:attrNameLst>
                                          <p:attrName>ppt_x</p:attrName>
                                        </p:attrNameLst>
                                      </p:cBhvr>
                                      <p:tavLst>
                                        <p:tav tm="0" fmla="#ppt_x+(cos(-2*pi*(1-$))*-#ppt_x-sin(-2*pi*(1-$))*(1-#ppt_y))*(1-$)">
                                          <p:val>
                                            <p:fltVal val="0"/>
                                          </p:val>
                                        </p:tav>
                                        <p:tav tm="100000">
                                          <p:val>
                                            <p:fltVal val="1"/>
                                          </p:val>
                                        </p:tav>
                                      </p:tavLst>
                                    </p:anim>
                                    <p:anim calcmode="lin" valueType="num">
                                      <p:cBhvr>
                                        <p:cTn id="213" dur="1000" fill="hold"/>
                                        <p:tgtEl>
                                          <p:spTgt spid="160">
                                            <p:txEl>
                                              <p:pRg st="14" end="14"/>
                                            </p:txEl>
                                          </p:spTgt>
                                        </p:tgtEl>
                                        <p:attrNameLst>
                                          <p:attrName>ppt_y</p:attrName>
                                        </p:attrNameLst>
                                      </p:cBhvr>
                                      <p:tavLst>
                                        <p:tav tm="0" fmla="#ppt_y+(sin(-2*pi*(1-$))*-#ppt_x+cos(-2*pi*(1-$))*(1-#ppt_y))*(1-$)">
                                          <p:val>
                                            <p:fltVal val="0"/>
                                          </p:val>
                                        </p:tav>
                                        <p:tav tm="100000">
                                          <p:val>
                                            <p:fltVal val="1"/>
                                          </p:val>
                                        </p:tav>
                                      </p:tavLst>
                                    </p:anim>
                                  </p:childTnLst>
                                </p:cTn>
                              </p:par>
                            </p:childTnLst>
                          </p:cTn>
                        </p:par>
                        <p:par>
                          <p:cTn id="214" fill="hold">
                            <p:stCondLst>
                              <p:cond delay="14000"/>
                            </p:stCondLst>
                            <p:childTnLst>
                              <p:par>
                                <p:cTn id="215" presetID="15" presetClass="entr" presetSubtype="9" fill="hold" grpId="13" nodeType="afterEffect">
                                  <p:stCondLst>
                                    <p:cond delay="0"/>
                                  </p:stCondLst>
                                  <p:iterate>
                                    <p:tmAbs val="0"/>
                                  </p:iterate>
                                  <p:childTnLst>
                                    <p:set>
                                      <p:cBhvr>
                                        <p:cTn id="216" fill="hold"/>
                                        <p:tgtEl>
                                          <p:spTgt spid="160">
                                            <p:txEl>
                                              <p:pRg st="15" end="15"/>
                                            </p:txEl>
                                          </p:spTgt>
                                        </p:tgtEl>
                                        <p:attrNameLst>
                                          <p:attrName>style.visibility</p:attrName>
                                        </p:attrNameLst>
                                      </p:cBhvr>
                                      <p:to>
                                        <p:strVal val="visible"/>
                                      </p:to>
                                    </p:set>
                                    <p:anim calcmode="lin" valueType="num">
                                      <p:cBhvr>
                                        <p:cTn id="217" dur="1000" fill="hold"/>
                                        <p:tgtEl>
                                          <p:spTgt spid="160">
                                            <p:txEl>
                                              <p:pRg st="15" end="15"/>
                                            </p:txEl>
                                          </p:spTgt>
                                        </p:tgtEl>
                                        <p:attrNameLst>
                                          <p:attrName>ppt_w</p:attrName>
                                        </p:attrNameLst>
                                      </p:cBhvr>
                                      <p:tavLst>
                                        <p:tav tm="0">
                                          <p:val>
                                            <p:fltVal val="0"/>
                                          </p:val>
                                        </p:tav>
                                        <p:tav tm="100000">
                                          <p:val>
                                            <p:strVal val="#ppt_w"/>
                                          </p:val>
                                        </p:tav>
                                      </p:tavLst>
                                    </p:anim>
                                    <p:anim calcmode="lin" valueType="num">
                                      <p:cBhvr>
                                        <p:cTn id="218" dur="1000" fill="hold"/>
                                        <p:tgtEl>
                                          <p:spTgt spid="160">
                                            <p:txEl>
                                              <p:pRg st="15" end="15"/>
                                            </p:txEl>
                                          </p:spTgt>
                                        </p:tgtEl>
                                        <p:attrNameLst>
                                          <p:attrName>ppt_h</p:attrName>
                                        </p:attrNameLst>
                                      </p:cBhvr>
                                      <p:tavLst>
                                        <p:tav tm="0">
                                          <p:val>
                                            <p:fltVal val="0"/>
                                          </p:val>
                                        </p:tav>
                                        <p:tav tm="100000">
                                          <p:val>
                                            <p:strVal val="#ppt_h"/>
                                          </p:val>
                                        </p:tav>
                                      </p:tavLst>
                                    </p:anim>
                                    <p:anim calcmode="lin" valueType="num">
                                      <p:cBhvr>
                                        <p:cTn id="219" dur="1000" fill="hold"/>
                                        <p:tgtEl>
                                          <p:spTgt spid="160">
                                            <p:txEl>
                                              <p:pRg st="15" end="15"/>
                                            </p:txEl>
                                          </p:spTgt>
                                        </p:tgtEl>
                                        <p:attrNameLst>
                                          <p:attrName>ppt_x</p:attrName>
                                        </p:attrNameLst>
                                      </p:cBhvr>
                                      <p:tavLst>
                                        <p:tav tm="0" fmla="#ppt_x+(cos(-2*pi*(1-$))*-#ppt_x-sin(-2*pi*(1-$))*(1-#ppt_y))*(1-$)">
                                          <p:val>
                                            <p:fltVal val="0"/>
                                          </p:val>
                                        </p:tav>
                                        <p:tav tm="100000">
                                          <p:val>
                                            <p:fltVal val="1"/>
                                          </p:val>
                                        </p:tav>
                                      </p:tavLst>
                                    </p:anim>
                                    <p:anim calcmode="lin" valueType="num">
                                      <p:cBhvr>
                                        <p:cTn id="220" dur="1000" fill="hold"/>
                                        <p:tgtEl>
                                          <p:spTgt spid="160">
                                            <p:txEl>
                                              <p:pRg st="15" end="15"/>
                                            </p:txEl>
                                          </p:spTgt>
                                        </p:tgtEl>
                                        <p:attrNameLst>
                                          <p:attrName>ppt_y</p:attrName>
                                        </p:attrNameLst>
                                      </p:cBhvr>
                                      <p:tavLst>
                                        <p:tav tm="0" fmla="#ppt_y+(sin(-2*pi*(1-$))*-#ppt_x+cos(-2*pi*(1-$))*(1-#ppt_y))*(1-$)">
                                          <p:val>
                                            <p:fltVal val="0"/>
                                          </p:val>
                                        </p:tav>
                                        <p:tav tm="100000">
                                          <p:val>
                                            <p:fltVal val="1"/>
                                          </p:val>
                                        </p:tav>
                                      </p:tavLst>
                                    </p:anim>
                                  </p:childTnLst>
                                </p:cTn>
                              </p:par>
                            </p:childTnLst>
                          </p:cTn>
                        </p:par>
                        <p:par>
                          <p:cTn id="221" fill="hold">
                            <p:stCondLst>
                              <p:cond delay="15000"/>
                            </p:stCondLst>
                            <p:childTnLst>
                              <p:par>
                                <p:cTn id="222" presetID="15" presetClass="entr" presetSubtype="9" fill="hold" grpId="13" nodeType="afterEffect">
                                  <p:stCondLst>
                                    <p:cond delay="0"/>
                                  </p:stCondLst>
                                  <p:iterate>
                                    <p:tmAbs val="0"/>
                                  </p:iterate>
                                  <p:childTnLst>
                                    <p:set>
                                      <p:cBhvr>
                                        <p:cTn id="223" fill="hold"/>
                                        <p:tgtEl>
                                          <p:spTgt spid="160">
                                            <p:txEl>
                                              <p:pRg st="16" end="16"/>
                                            </p:txEl>
                                          </p:spTgt>
                                        </p:tgtEl>
                                        <p:attrNameLst>
                                          <p:attrName>style.visibility</p:attrName>
                                        </p:attrNameLst>
                                      </p:cBhvr>
                                      <p:to>
                                        <p:strVal val="visible"/>
                                      </p:to>
                                    </p:set>
                                    <p:anim calcmode="lin" valueType="num">
                                      <p:cBhvr>
                                        <p:cTn id="224" dur="1000" fill="hold"/>
                                        <p:tgtEl>
                                          <p:spTgt spid="160">
                                            <p:txEl>
                                              <p:pRg st="16" end="16"/>
                                            </p:txEl>
                                          </p:spTgt>
                                        </p:tgtEl>
                                        <p:attrNameLst>
                                          <p:attrName>ppt_w</p:attrName>
                                        </p:attrNameLst>
                                      </p:cBhvr>
                                      <p:tavLst>
                                        <p:tav tm="0">
                                          <p:val>
                                            <p:fltVal val="0"/>
                                          </p:val>
                                        </p:tav>
                                        <p:tav tm="100000">
                                          <p:val>
                                            <p:strVal val="#ppt_w"/>
                                          </p:val>
                                        </p:tav>
                                      </p:tavLst>
                                    </p:anim>
                                    <p:anim calcmode="lin" valueType="num">
                                      <p:cBhvr>
                                        <p:cTn id="225" dur="1000" fill="hold"/>
                                        <p:tgtEl>
                                          <p:spTgt spid="160">
                                            <p:txEl>
                                              <p:pRg st="16" end="16"/>
                                            </p:txEl>
                                          </p:spTgt>
                                        </p:tgtEl>
                                        <p:attrNameLst>
                                          <p:attrName>ppt_h</p:attrName>
                                        </p:attrNameLst>
                                      </p:cBhvr>
                                      <p:tavLst>
                                        <p:tav tm="0">
                                          <p:val>
                                            <p:fltVal val="0"/>
                                          </p:val>
                                        </p:tav>
                                        <p:tav tm="100000">
                                          <p:val>
                                            <p:strVal val="#ppt_h"/>
                                          </p:val>
                                        </p:tav>
                                      </p:tavLst>
                                    </p:anim>
                                    <p:anim calcmode="lin" valueType="num">
                                      <p:cBhvr>
                                        <p:cTn id="226" dur="1000" fill="hold"/>
                                        <p:tgtEl>
                                          <p:spTgt spid="160">
                                            <p:txEl>
                                              <p:pRg st="16" end="16"/>
                                            </p:txEl>
                                          </p:spTgt>
                                        </p:tgtEl>
                                        <p:attrNameLst>
                                          <p:attrName>ppt_x</p:attrName>
                                        </p:attrNameLst>
                                      </p:cBhvr>
                                      <p:tavLst>
                                        <p:tav tm="0" fmla="#ppt_x+(cos(-2*pi*(1-$))*-#ppt_x-sin(-2*pi*(1-$))*(1-#ppt_y))*(1-$)">
                                          <p:val>
                                            <p:fltVal val="0"/>
                                          </p:val>
                                        </p:tav>
                                        <p:tav tm="100000">
                                          <p:val>
                                            <p:fltVal val="1"/>
                                          </p:val>
                                        </p:tav>
                                      </p:tavLst>
                                    </p:anim>
                                    <p:anim calcmode="lin" valueType="num">
                                      <p:cBhvr>
                                        <p:cTn id="227" dur="1000" fill="hold"/>
                                        <p:tgtEl>
                                          <p:spTgt spid="160">
                                            <p:txEl>
                                              <p:pRg st="16" end="1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1" animBg="1" advAuto="0"/>
      <p:bldP spid="150" grpId="3" animBg="1" advAuto="0"/>
      <p:bldP spid="153" grpId="9" animBg="1" advAuto="0"/>
      <p:bldP spid="154" grpId="11" animBg="1" advAuto="0"/>
      <p:bldP spid="155" grpId="10" animBg="1" advAuto="0"/>
      <p:bldP spid="156" grpId="12" animBg="1" advAuto="0"/>
      <p:bldP spid="157" grpId="5" animBg="1" advAuto="0"/>
      <p:bldP spid="158" grpId="4" animBg="1" advAuto="0"/>
      <p:bldP spid="159" grpId="6" animBg="1" advAuto="0"/>
      <p:bldP spid="160" grpId="13" build="p" bldLvl="5" animBg="1" advAuto="0"/>
      <p:bldP spid="161" grpId="8" animBg="1" advAuto="0"/>
      <p:bldP spid="162" grpId="2" animBg="1" advAuto="0"/>
      <p:bldP spid="163" grpId="7" build="p" bldLvl="5"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165" name="Shape 165"/>
          <p:cNvSpPr/>
          <p:nvPr/>
        </p:nvSpPr>
        <p:spPr>
          <a:xfrm>
            <a:off x="4067175" y="981075"/>
            <a:ext cx="4392613" cy="115252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832103">
              <a:defRPr sz="4000">
                <a:ln w="7887">
                  <a:solidFill/>
                </a:ln>
                <a:solidFill>
                  <a:srgbClr val="FF4F4F"/>
                </a:solidFill>
                <a:effectLst>
                  <a:outerShdw blurRad="63500" dist="49032" dir="2700000" rotWithShape="0">
                    <a:srgbClr val="9999FF">
                      <a:alpha val="79998"/>
                    </a:srgbClr>
                  </a:outerShdw>
                </a:effectLst>
                <a:latin typeface="Impact"/>
                <a:ea typeface="Impact"/>
                <a:cs typeface="Impact"/>
                <a:sym typeface="Impact"/>
              </a:defRPr>
            </a:lvl1pPr>
          </a:lstStyle>
          <a:p>
            <a:pPr lvl="0">
              <a:defRPr sz="1800">
                <a:ln w="9525">
                  <a:noFill/>
                </a:ln>
                <a:solidFill>
                  <a:srgbClr val="000000"/>
                </a:solidFill>
                <a:effectLst/>
              </a:defRPr>
            </a:pPr>
            <a:r>
              <a:rPr sz="4000">
                <a:ln w="7887">
                  <a:solidFill/>
                </a:ln>
                <a:solidFill>
                  <a:srgbClr val="FF4F4F"/>
                </a:solidFill>
                <a:effectLst>
                  <a:outerShdw blurRad="63500" dist="49032" dir="2700000" rotWithShape="0">
                    <a:srgbClr val="9999FF">
                      <a:alpha val="79998"/>
                    </a:srgbClr>
                  </a:outerShdw>
                </a:effectLst>
              </a:rPr>
              <a:t>Выводы работы:</a:t>
            </a:r>
          </a:p>
        </p:txBody>
      </p:sp>
      <p:sp>
        <p:nvSpPr>
          <p:cNvPr id="166" name="Shape 166"/>
          <p:cNvSpPr/>
          <p:nvPr/>
        </p:nvSpPr>
        <p:spPr>
          <a:xfrm>
            <a:off x="755649" y="3500437"/>
            <a:ext cx="7488240" cy="221756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buSzPct val="100000"/>
              <a:buChar char="•"/>
            </a:pPr>
            <a:r>
              <a:rPr i="1">
                <a:latin typeface="Arial"/>
                <a:ea typeface="Arial"/>
                <a:cs typeface="Arial"/>
                <a:sym typeface="Arial"/>
              </a:rPr>
              <a:t>Выявлено большое количество математических задач в художественных произведениях;</a:t>
            </a:r>
          </a:p>
          <a:p>
            <a:pPr lvl="0">
              <a:buSzPct val="100000"/>
              <a:buChar char="•"/>
            </a:pPr>
            <a:endParaRPr i="1">
              <a:latin typeface="Arial"/>
              <a:ea typeface="Arial"/>
              <a:cs typeface="Arial"/>
              <a:sym typeface="Arial"/>
            </a:endParaRPr>
          </a:p>
          <a:p>
            <a:pPr lvl="0">
              <a:buSzPct val="100000"/>
              <a:buChar char="•"/>
            </a:pPr>
            <a:r>
              <a:rPr i="1">
                <a:latin typeface="Arial"/>
                <a:ea typeface="Arial"/>
                <a:cs typeface="Arial"/>
                <a:sym typeface="Arial"/>
              </a:rPr>
              <a:t> Большинство найденных задач имеют достаточное условие для        их решения и получения соизмеримого с реальностью ответа;</a:t>
            </a:r>
          </a:p>
          <a:p>
            <a:pPr lvl="0">
              <a:buSzPct val="100000"/>
              <a:buChar char="•"/>
            </a:pPr>
            <a:endParaRPr i="1">
              <a:latin typeface="Arial"/>
              <a:ea typeface="Arial"/>
              <a:cs typeface="Arial"/>
              <a:sym typeface="Arial"/>
            </a:endParaRPr>
          </a:p>
          <a:p>
            <a:pPr lvl="0">
              <a:buSzPct val="100000"/>
              <a:buChar char="•"/>
            </a:pPr>
            <a:r>
              <a:rPr i="1">
                <a:latin typeface="Arial"/>
                <a:ea typeface="Arial"/>
                <a:cs typeface="Arial"/>
                <a:sym typeface="Arial"/>
              </a:rPr>
              <a:t> В ходе работы была полностью доказана гипотеза о существующей связи литературы и математики.</a:t>
            </a:r>
          </a:p>
        </p:txBody>
      </p:sp>
      <p:pic>
        <p:nvPicPr>
          <p:cNvPr id="167" name="image12.png" descr="71"/>
          <p:cNvPicPr/>
          <p:nvPr/>
        </p:nvPicPr>
        <p:blipFill>
          <a:blip r:embed="rId2" cstate="print">
            <a:extLst/>
          </a:blip>
          <a:stretch>
            <a:fillRect/>
          </a:stretch>
        </p:blipFill>
        <p:spPr>
          <a:xfrm>
            <a:off x="971550" y="765175"/>
            <a:ext cx="2592389" cy="2544764"/>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1" nodeType="afterEffect">
                                  <p:stCondLst>
                                    <p:cond delay="0"/>
                                  </p:stCondLst>
                                  <p:iterate>
                                    <p:tmAbs val="0"/>
                                  </p:iterate>
                                  <p:childTnLst>
                                    <p:set>
                                      <p:cBhvr>
                                        <p:cTn id="6" fill="hold"/>
                                        <p:tgtEl>
                                          <p:spTgt spid="165"/>
                                        </p:tgtEl>
                                        <p:attrNameLst>
                                          <p:attrName>style.visibility</p:attrName>
                                        </p:attrNameLst>
                                      </p:cBhvr>
                                      <p:to>
                                        <p:strVal val="visible"/>
                                      </p:to>
                                    </p:set>
                                    <p:animEffect transition="in" filter="wipe(right)">
                                      <p:cBhvr>
                                        <p:cTn id="7" dur="500"/>
                                        <p:tgtEl>
                                          <p:spTgt spid="165"/>
                                        </p:tgtEl>
                                      </p:cBhvr>
                                    </p:animEffect>
                                  </p:childTnLst>
                                </p:cTn>
                              </p:par>
                            </p:childTnLst>
                          </p:cTn>
                        </p:par>
                        <p:par>
                          <p:cTn id="8" fill="hold">
                            <p:stCondLst>
                              <p:cond delay="500"/>
                            </p:stCondLst>
                            <p:childTnLst>
                              <p:par>
                                <p:cTn id="9" presetID="10" presetClass="entr" presetSubtype="0" fill="hold" grpId="2" nodeType="afterEffect">
                                  <p:stCondLst>
                                    <p:cond delay="0"/>
                                  </p:stCondLst>
                                  <p:iterate>
                                    <p:tmAbs val="0"/>
                                  </p:iterate>
                                  <p:childTnLst>
                                    <p:set>
                                      <p:cBhvr>
                                        <p:cTn id="10" fill="hold"/>
                                        <p:tgtEl>
                                          <p:spTgt spid="167"/>
                                        </p:tgtEl>
                                        <p:attrNameLst>
                                          <p:attrName>style.visibility</p:attrName>
                                        </p:attrNameLst>
                                      </p:cBhvr>
                                      <p:to>
                                        <p:strVal val="visible"/>
                                      </p:to>
                                    </p:set>
                                    <p:animEffect transition="in" filter="fade">
                                      <p:cBhvr>
                                        <p:cTn id="11" dur="2000"/>
                                        <p:tgtEl>
                                          <p:spTgt spid="167"/>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3" nodeType="clickEffect">
                                  <p:stCondLst>
                                    <p:cond delay="0"/>
                                  </p:stCondLst>
                                  <p:iterate>
                                    <p:tmAbs val="0"/>
                                  </p:iterate>
                                  <p:childTnLst>
                                    <p:set>
                                      <p:cBhvr>
                                        <p:cTn id="15" fill="hold"/>
                                        <p:tgtEl>
                                          <p:spTgt spid="166">
                                            <p:bg/>
                                          </p:spTgt>
                                        </p:tgtEl>
                                        <p:attrNameLst>
                                          <p:attrName>style.visibility</p:attrName>
                                        </p:attrNameLst>
                                      </p:cBhvr>
                                      <p:to>
                                        <p:strVal val="visible"/>
                                      </p:to>
                                    </p:set>
                                    <p:anim calcmode="lin" valueType="num">
                                      <p:cBhvr>
                                        <p:cTn id="16" dur="500" fill="hold"/>
                                        <p:tgtEl>
                                          <p:spTgt spid="166">
                                            <p:bg/>
                                          </p:spTgt>
                                        </p:tgtEl>
                                        <p:attrNameLst>
                                          <p:attrName>ppt_w</p:attrName>
                                        </p:attrNameLst>
                                      </p:cBhvr>
                                      <p:tavLst>
                                        <p:tav tm="0">
                                          <p:val>
                                            <p:strVal val="4*#ppt_w"/>
                                          </p:val>
                                        </p:tav>
                                        <p:tav tm="100000">
                                          <p:val>
                                            <p:strVal val="#ppt_w"/>
                                          </p:val>
                                        </p:tav>
                                      </p:tavLst>
                                    </p:anim>
                                    <p:anim calcmode="lin" valueType="num">
                                      <p:cBhvr>
                                        <p:cTn id="17" dur="500" fill="hold"/>
                                        <p:tgtEl>
                                          <p:spTgt spid="166">
                                            <p:bg/>
                                          </p:spTgt>
                                        </p:tgtEl>
                                        <p:attrNameLst>
                                          <p:attrName>ppt_h</p:attrName>
                                        </p:attrNameLst>
                                      </p:cBhvr>
                                      <p:tavLst>
                                        <p:tav tm="0">
                                          <p:val>
                                            <p:strVal val="4*#ppt_h"/>
                                          </p:val>
                                        </p:tav>
                                        <p:tav tm="100000">
                                          <p:val>
                                            <p:strVal val="#ppt_h"/>
                                          </p:val>
                                        </p:tav>
                                      </p:tavLst>
                                    </p:anim>
                                  </p:childTnLst>
                                </p:cTn>
                              </p:par>
                              <p:par>
                                <p:cTn id="18" presetID="23" presetClass="entr" presetSubtype="16" fill="hold" grpId="3">
                                  <p:stCondLst>
                                    <p:cond delay="0"/>
                                  </p:stCondLst>
                                  <p:iterate>
                                    <p:tmAbs val="0"/>
                                  </p:iterate>
                                  <p:childTnLst>
                                    <p:set>
                                      <p:cBhvr>
                                        <p:cTn id="19" fill="hold"/>
                                        <p:tgtEl>
                                          <p:spTgt spid="166">
                                            <p:txEl>
                                              <p:pRg st="0" end="0"/>
                                            </p:txEl>
                                          </p:spTgt>
                                        </p:tgtEl>
                                        <p:attrNameLst>
                                          <p:attrName>style.visibility</p:attrName>
                                        </p:attrNameLst>
                                      </p:cBhvr>
                                      <p:to>
                                        <p:strVal val="visible"/>
                                      </p:to>
                                    </p:set>
                                    <p:anim calcmode="lin" valueType="num">
                                      <p:cBhvr>
                                        <p:cTn id="20" dur="500" fill="hold"/>
                                        <p:tgtEl>
                                          <p:spTgt spid="166">
                                            <p:txEl>
                                              <p:pRg st="0" end="0"/>
                                            </p:txEl>
                                          </p:spTgt>
                                        </p:tgtEl>
                                        <p:attrNameLst>
                                          <p:attrName>ppt_w</p:attrName>
                                        </p:attrNameLst>
                                      </p:cBhvr>
                                      <p:tavLst>
                                        <p:tav tm="0">
                                          <p:val>
                                            <p:strVal val="4*#ppt_w"/>
                                          </p:val>
                                        </p:tav>
                                        <p:tav tm="100000">
                                          <p:val>
                                            <p:strVal val="#ppt_w"/>
                                          </p:val>
                                        </p:tav>
                                      </p:tavLst>
                                    </p:anim>
                                    <p:anim calcmode="lin" valueType="num">
                                      <p:cBhvr>
                                        <p:cTn id="21" dur="500" fill="hold"/>
                                        <p:tgtEl>
                                          <p:spTgt spid="166">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3" nodeType="clickEffect">
                                  <p:stCondLst>
                                    <p:cond delay="0"/>
                                  </p:stCondLst>
                                  <p:iterate>
                                    <p:tmAbs val="0"/>
                                  </p:iterate>
                                  <p:childTnLst>
                                    <p:set>
                                      <p:cBhvr>
                                        <p:cTn id="25" fill="hold"/>
                                        <p:tgtEl>
                                          <p:spTgt spid="166">
                                            <p:txEl>
                                              <p:pRg st="1" end="1"/>
                                            </p:txEl>
                                          </p:spTgt>
                                        </p:tgtEl>
                                        <p:attrNameLst>
                                          <p:attrName>style.visibility</p:attrName>
                                        </p:attrNameLst>
                                      </p:cBhvr>
                                      <p:to>
                                        <p:strVal val="visible"/>
                                      </p:to>
                                    </p:set>
                                    <p:anim calcmode="lin" valueType="num">
                                      <p:cBhvr>
                                        <p:cTn id="26" dur="500" fill="hold"/>
                                        <p:tgtEl>
                                          <p:spTgt spid="166">
                                            <p:txEl>
                                              <p:pRg st="1" end="1"/>
                                            </p:txEl>
                                          </p:spTgt>
                                        </p:tgtEl>
                                        <p:attrNameLst>
                                          <p:attrName>ppt_w</p:attrName>
                                        </p:attrNameLst>
                                      </p:cBhvr>
                                      <p:tavLst>
                                        <p:tav tm="0">
                                          <p:val>
                                            <p:strVal val="4*#ppt_w"/>
                                          </p:val>
                                        </p:tav>
                                        <p:tav tm="100000">
                                          <p:val>
                                            <p:strVal val="#ppt_w"/>
                                          </p:val>
                                        </p:tav>
                                      </p:tavLst>
                                    </p:anim>
                                    <p:anim calcmode="lin" valueType="num">
                                      <p:cBhvr>
                                        <p:cTn id="27" dur="500" fill="hold"/>
                                        <p:tgtEl>
                                          <p:spTgt spid="166">
                                            <p:txEl>
                                              <p:pRg st="1" end="1"/>
                                            </p:txEl>
                                          </p:spTgt>
                                        </p:tgtEl>
                                        <p:attrNameLst>
                                          <p:attrName>ppt_h</p:attrName>
                                        </p:attrNameLst>
                                      </p:cBhvr>
                                      <p:tavLst>
                                        <p:tav tm="0">
                                          <p:val>
                                            <p:strVal val="4*#ppt_h"/>
                                          </p:val>
                                        </p:tav>
                                        <p:tav tm="100000">
                                          <p:val>
                                            <p:strVal val="#ppt_h"/>
                                          </p:val>
                                        </p:tav>
                                      </p:tavLst>
                                    </p:anim>
                                  </p:childTnLst>
                                </p:cTn>
                              </p:par>
                            </p:childTnLst>
                          </p:cTn>
                        </p:par>
                        <p:par>
                          <p:cTn id="28" fill="hold">
                            <p:stCondLst>
                              <p:cond delay="500"/>
                            </p:stCondLst>
                            <p:childTnLst>
                              <p:par>
                                <p:cTn id="29" presetID="23" presetClass="entr" presetSubtype="16" fill="hold" grpId="3" nodeType="afterEffect">
                                  <p:stCondLst>
                                    <p:cond delay="0"/>
                                  </p:stCondLst>
                                  <p:iterate>
                                    <p:tmAbs val="0"/>
                                  </p:iterate>
                                  <p:childTnLst>
                                    <p:set>
                                      <p:cBhvr>
                                        <p:cTn id="30" fill="hold"/>
                                        <p:tgtEl>
                                          <p:spTgt spid="166">
                                            <p:txEl>
                                              <p:pRg st="2" end="2"/>
                                            </p:txEl>
                                          </p:spTgt>
                                        </p:tgtEl>
                                        <p:attrNameLst>
                                          <p:attrName>style.visibility</p:attrName>
                                        </p:attrNameLst>
                                      </p:cBhvr>
                                      <p:to>
                                        <p:strVal val="visible"/>
                                      </p:to>
                                    </p:set>
                                    <p:anim calcmode="lin" valueType="num">
                                      <p:cBhvr>
                                        <p:cTn id="31" dur="500" fill="hold"/>
                                        <p:tgtEl>
                                          <p:spTgt spid="166">
                                            <p:txEl>
                                              <p:pRg st="2" end="2"/>
                                            </p:txEl>
                                          </p:spTgt>
                                        </p:tgtEl>
                                        <p:attrNameLst>
                                          <p:attrName>ppt_w</p:attrName>
                                        </p:attrNameLst>
                                      </p:cBhvr>
                                      <p:tavLst>
                                        <p:tav tm="0">
                                          <p:val>
                                            <p:strVal val="4*#ppt_w"/>
                                          </p:val>
                                        </p:tav>
                                        <p:tav tm="100000">
                                          <p:val>
                                            <p:strVal val="#ppt_w"/>
                                          </p:val>
                                        </p:tav>
                                      </p:tavLst>
                                    </p:anim>
                                    <p:anim calcmode="lin" valueType="num">
                                      <p:cBhvr>
                                        <p:cTn id="32" dur="500" fill="hold"/>
                                        <p:tgtEl>
                                          <p:spTgt spid="166">
                                            <p:txEl>
                                              <p:pRg st="2" end="2"/>
                                            </p:txEl>
                                          </p:spTgt>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3" nodeType="clickEffect">
                                  <p:stCondLst>
                                    <p:cond delay="0"/>
                                  </p:stCondLst>
                                  <p:iterate>
                                    <p:tmAbs val="0"/>
                                  </p:iterate>
                                  <p:childTnLst>
                                    <p:set>
                                      <p:cBhvr>
                                        <p:cTn id="36" fill="hold"/>
                                        <p:tgtEl>
                                          <p:spTgt spid="166">
                                            <p:txEl>
                                              <p:pRg st="3" end="3"/>
                                            </p:txEl>
                                          </p:spTgt>
                                        </p:tgtEl>
                                        <p:attrNameLst>
                                          <p:attrName>style.visibility</p:attrName>
                                        </p:attrNameLst>
                                      </p:cBhvr>
                                      <p:to>
                                        <p:strVal val="visible"/>
                                      </p:to>
                                    </p:set>
                                    <p:anim calcmode="lin" valueType="num">
                                      <p:cBhvr>
                                        <p:cTn id="37" dur="500" fill="hold"/>
                                        <p:tgtEl>
                                          <p:spTgt spid="166">
                                            <p:txEl>
                                              <p:pRg st="3" end="3"/>
                                            </p:txEl>
                                          </p:spTgt>
                                        </p:tgtEl>
                                        <p:attrNameLst>
                                          <p:attrName>ppt_w</p:attrName>
                                        </p:attrNameLst>
                                      </p:cBhvr>
                                      <p:tavLst>
                                        <p:tav tm="0">
                                          <p:val>
                                            <p:strVal val="4*#ppt_w"/>
                                          </p:val>
                                        </p:tav>
                                        <p:tav tm="100000">
                                          <p:val>
                                            <p:strVal val="#ppt_w"/>
                                          </p:val>
                                        </p:tav>
                                      </p:tavLst>
                                    </p:anim>
                                    <p:anim calcmode="lin" valueType="num">
                                      <p:cBhvr>
                                        <p:cTn id="38" dur="500" fill="hold"/>
                                        <p:tgtEl>
                                          <p:spTgt spid="166">
                                            <p:txEl>
                                              <p:pRg st="3" end="3"/>
                                            </p:txEl>
                                          </p:spTgt>
                                        </p:tgtEl>
                                        <p:attrNameLst>
                                          <p:attrName>ppt_h</p:attrName>
                                        </p:attrNameLst>
                                      </p:cBhvr>
                                      <p:tavLst>
                                        <p:tav tm="0">
                                          <p:val>
                                            <p:strVal val="4*#ppt_h"/>
                                          </p:val>
                                        </p:tav>
                                        <p:tav tm="100000">
                                          <p:val>
                                            <p:strVal val="#ppt_h"/>
                                          </p:val>
                                        </p:tav>
                                      </p:tavLst>
                                    </p:anim>
                                  </p:childTnLst>
                                </p:cTn>
                              </p:par>
                            </p:childTnLst>
                          </p:cTn>
                        </p:par>
                        <p:par>
                          <p:cTn id="39" fill="hold">
                            <p:stCondLst>
                              <p:cond delay="500"/>
                            </p:stCondLst>
                            <p:childTnLst>
                              <p:par>
                                <p:cTn id="40" presetID="23" presetClass="entr" presetSubtype="16" fill="hold" grpId="3" nodeType="afterEffect">
                                  <p:stCondLst>
                                    <p:cond delay="0"/>
                                  </p:stCondLst>
                                  <p:iterate>
                                    <p:tmAbs val="0"/>
                                  </p:iterate>
                                  <p:childTnLst>
                                    <p:set>
                                      <p:cBhvr>
                                        <p:cTn id="41" fill="hold"/>
                                        <p:tgtEl>
                                          <p:spTgt spid="166">
                                            <p:txEl>
                                              <p:pRg st="4" end="4"/>
                                            </p:txEl>
                                          </p:spTgt>
                                        </p:tgtEl>
                                        <p:attrNameLst>
                                          <p:attrName>style.visibility</p:attrName>
                                        </p:attrNameLst>
                                      </p:cBhvr>
                                      <p:to>
                                        <p:strVal val="visible"/>
                                      </p:to>
                                    </p:set>
                                    <p:anim calcmode="lin" valueType="num">
                                      <p:cBhvr>
                                        <p:cTn id="42" dur="500" fill="hold"/>
                                        <p:tgtEl>
                                          <p:spTgt spid="166">
                                            <p:txEl>
                                              <p:pRg st="4" end="4"/>
                                            </p:txEl>
                                          </p:spTgt>
                                        </p:tgtEl>
                                        <p:attrNameLst>
                                          <p:attrName>ppt_w</p:attrName>
                                        </p:attrNameLst>
                                      </p:cBhvr>
                                      <p:tavLst>
                                        <p:tav tm="0">
                                          <p:val>
                                            <p:strVal val="4*#ppt_w"/>
                                          </p:val>
                                        </p:tav>
                                        <p:tav tm="100000">
                                          <p:val>
                                            <p:strVal val="#ppt_w"/>
                                          </p:val>
                                        </p:tav>
                                      </p:tavLst>
                                    </p:anim>
                                    <p:anim calcmode="lin" valueType="num">
                                      <p:cBhvr>
                                        <p:cTn id="43" dur="500" fill="hold"/>
                                        <p:tgtEl>
                                          <p:spTgt spid="166">
                                            <p:txEl>
                                              <p:pRg st="4" end="4"/>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1" animBg="1" advAuto="0"/>
      <p:bldP spid="166" grpId="3" build="p" bldLvl="5" animBg="1" advAuto="0"/>
      <p:bldP spid="167" grpId="2"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pic>
        <p:nvPicPr>
          <p:cNvPr id="169" name="image9.jpeg" descr="schitaem"/>
          <p:cNvPicPr/>
          <p:nvPr/>
        </p:nvPicPr>
        <p:blipFill>
          <a:blip r:embed="rId2" cstate="print">
            <a:extLst/>
          </a:blip>
          <a:stretch>
            <a:fillRect/>
          </a:stretch>
        </p:blipFill>
        <p:spPr>
          <a:xfrm>
            <a:off x="755650" y="1125537"/>
            <a:ext cx="4602163" cy="5446713"/>
          </a:xfrm>
          <a:prstGeom prst="rect">
            <a:avLst/>
          </a:prstGeom>
          <a:ln w="12700">
            <a:miter lim="400000"/>
          </a:ln>
        </p:spPr>
      </p:pic>
      <p:sp>
        <p:nvSpPr>
          <p:cNvPr id="170" name="Shape 170"/>
          <p:cNvSpPr/>
          <p:nvPr/>
        </p:nvSpPr>
        <p:spPr>
          <a:xfrm>
            <a:off x="1403349" y="188911"/>
            <a:ext cx="6265865" cy="79216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740662">
              <a:defRPr sz="2500">
                <a:ln w="6249">
                  <a:solidFill/>
                </a:ln>
                <a:solidFill>
                  <a:srgbClr val="FF0000"/>
                </a:solidFill>
                <a:latin typeface="Arial"/>
                <a:ea typeface="Arial"/>
                <a:cs typeface="Arial"/>
                <a:sym typeface="Arial"/>
              </a:defRPr>
            </a:lvl1pPr>
          </a:lstStyle>
          <a:p>
            <a:pPr lvl="0">
              <a:defRPr sz="1800">
                <a:ln w="9525">
                  <a:noFill/>
                </a:ln>
                <a:solidFill>
                  <a:srgbClr val="000000"/>
                </a:solidFill>
              </a:defRPr>
            </a:pPr>
            <a:r>
              <a:rPr sz="2500">
                <a:ln w="6249">
                  <a:solidFill/>
                </a:ln>
                <a:solidFill>
                  <a:srgbClr val="FF0000"/>
                </a:solidFill>
              </a:rPr>
              <a:t>Богданов-Бельский "Трудная задача"</a:t>
            </a:r>
          </a:p>
        </p:txBody>
      </p:sp>
      <p:sp>
        <p:nvSpPr>
          <p:cNvPr id="171" name="Shape 171"/>
          <p:cNvSpPr/>
          <p:nvPr/>
        </p:nvSpPr>
        <p:spPr>
          <a:xfrm>
            <a:off x="2771775" y="2205036"/>
            <a:ext cx="2849124" cy="617361"/>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b="1" u="sng">
                <a:solidFill>
                  <a:srgbClr val="FFFFFF"/>
                </a:solidFill>
                <a:latin typeface="Arial"/>
                <a:ea typeface="Arial"/>
                <a:cs typeface="Arial"/>
                <a:sym typeface="Arial"/>
              </a:rPr>
              <a:t>10² + 11² + 12² + 13² + 14²</a:t>
            </a:r>
          </a:p>
          <a:p>
            <a:pPr lvl="0"/>
            <a:r>
              <a:rPr b="1">
                <a:solidFill>
                  <a:srgbClr val="FFFFFF"/>
                </a:solidFill>
                <a:latin typeface="Arial"/>
                <a:ea typeface="Arial"/>
                <a:cs typeface="Arial"/>
                <a:sym typeface="Arial"/>
              </a:rPr>
              <a:t>                  365</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1" nodeType="afterEffect">
                                  <p:stCondLst>
                                    <p:cond delay="0"/>
                                  </p:stCondLst>
                                  <p:iterate>
                                    <p:tmAbs val="0"/>
                                  </p:iterate>
                                  <p:childTnLst>
                                    <p:set>
                                      <p:cBhvr>
                                        <p:cTn id="6" fill="hold"/>
                                        <p:tgtEl>
                                          <p:spTgt spid="170"/>
                                        </p:tgtEl>
                                        <p:attrNameLst>
                                          <p:attrName>style.visibility</p:attrName>
                                        </p:attrNameLst>
                                      </p:cBhvr>
                                      <p:to>
                                        <p:strVal val="visible"/>
                                      </p:to>
                                    </p:set>
                                    <p:anim calcmode="lin" valueType="num">
                                      <p:cBhvr>
                                        <p:cTn id="7" dur="1000" fill="hold"/>
                                        <p:tgtEl>
                                          <p:spTgt spid="170"/>
                                        </p:tgtEl>
                                        <p:attrNameLst>
                                          <p:attrName>ppt_x</p:attrName>
                                        </p:attrNameLst>
                                      </p:cBhvr>
                                      <p:tavLst>
                                        <p:tav tm="0">
                                          <p:val>
                                            <p:strVal val="#ppt_x"/>
                                          </p:val>
                                        </p:tav>
                                        <p:tav tm="100000">
                                          <p:val>
                                            <p:strVal val="#ppt_x"/>
                                          </p:val>
                                        </p:tav>
                                      </p:tavLst>
                                    </p:anim>
                                    <p:anim calcmode="lin" valueType="num">
                                      <p:cBhvr>
                                        <p:cTn id="8" dur="1000" fill="hold"/>
                                        <p:tgtEl>
                                          <p:spTgt spid="17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9" fill="hold" grpId="2" nodeType="clickEffect">
                                  <p:stCondLst>
                                    <p:cond delay="0"/>
                                  </p:stCondLst>
                                  <p:iterate>
                                    <p:tmAbs val="0"/>
                                  </p:iterate>
                                  <p:childTnLst>
                                    <p:set>
                                      <p:cBhvr>
                                        <p:cTn id="12" fill="hold"/>
                                        <p:tgtEl>
                                          <p:spTgt spid="169"/>
                                        </p:tgtEl>
                                        <p:attrNameLst>
                                          <p:attrName>style.visibility</p:attrName>
                                        </p:attrNameLst>
                                      </p:cBhvr>
                                      <p:to>
                                        <p:strVal val="visible"/>
                                      </p:to>
                                    </p:set>
                                    <p:anim calcmode="lin" valueType="num">
                                      <p:cBhvr>
                                        <p:cTn id="13" dur="1000" fill="hold"/>
                                        <p:tgtEl>
                                          <p:spTgt spid="169"/>
                                        </p:tgtEl>
                                        <p:attrNameLst>
                                          <p:attrName>ppt_w</p:attrName>
                                        </p:attrNameLst>
                                      </p:cBhvr>
                                      <p:tavLst>
                                        <p:tav tm="0">
                                          <p:val>
                                            <p:fltVal val="0"/>
                                          </p:val>
                                        </p:tav>
                                        <p:tav tm="100000">
                                          <p:val>
                                            <p:strVal val="#ppt_w"/>
                                          </p:val>
                                        </p:tav>
                                      </p:tavLst>
                                    </p:anim>
                                    <p:anim calcmode="lin" valueType="num">
                                      <p:cBhvr>
                                        <p:cTn id="14" dur="1000" fill="hold"/>
                                        <p:tgtEl>
                                          <p:spTgt spid="169"/>
                                        </p:tgtEl>
                                        <p:attrNameLst>
                                          <p:attrName>ppt_h</p:attrName>
                                        </p:attrNameLst>
                                      </p:cBhvr>
                                      <p:tavLst>
                                        <p:tav tm="0">
                                          <p:val>
                                            <p:fltVal val="0"/>
                                          </p:val>
                                        </p:tav>
                                        <p:tav tm="100000">
                                          <p:val>
                                            <p:strVal val="#ppt_h"/>
                                          </p:val>
                                        </p:tav>
                                      </p:tavLst>
                                    </p:anim>
                                    <p:anim calcmode="lin" valueType="num">
                                      <p:cBhvr>
                                        <p:cTn id="15" dur="1000" fill="hold"/>
                                        <p:tgtEl>
                                          <p:spTgt spid="169"/>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6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3" nodeType="clickEffect">
                                  <p:stCondLst>
                                    <p:cond delay="0"/>
                                  </p:stCondLst>
                                  <p:iterate>
                                    <p:tmAbs val="0"/>
                                  </p:iterate>
                                  <p:childTnLst>
                                    <p:set>
                                      <p:cBhvr>
                                        <p:cTn id="20" fill="hold"/>
                                        <p:tgtEl>
                                          <p:spTgt spid="171"/>
                                        </p:tgtEl>
                                        <p:attrNameLst>
                                          <p:attrName>style.visibility</p:attrName>
                                        </p:attrNameLst>
                                      </p:cBhvr>
                                      <p:to>
                                        <p:strVal val="visible"/>
                                      </p:to>
                                    </p:set>
                                    <p:animEffect transition="in" filter="fade">
                                      <p:cBhvr>
                                        <p:cTn id="21" dur="20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 grpId="2" animBg="1" advAuto="0"/>
      <p:bldP spid="170" grpId="1" animBg="1" advAuto="0"/>
      <p:bldP spid="171" grpId="3"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BFBFFD"/>
        </a:solidFill>
        <a:effectLst/>
      </p:bgPr>
    </p:bg>
    <p:spTree>
      <p:nvGrpSpPr>
        <p:cNvPr id="1" name=""/>
        <p:cNvGrpSpPr/>
        <p:nvPr/>
      </p:nvGrpSpPr>
      <p:grpSpPr>
        <a:xfrm>
          <a:off x="0" y="0"/>
          <a:ext cx="0" cy="0"/>
          <a:chOff x="0" y="0"/>
          <a:chExt cx="0" cy="0"/>
        </a:xfrm>
      </p:grpSpPr>
      <p:sp>
        <p:nvSpPr>
          <p:cNvPr id="175" name="Shape 175"/>
          <p:cNvSpPr/>
          <p:nvPr/>
        </p:nvSpPr>
        <p:spPr>
          <a:xfrm>
            <a:off x="250825" y="0"/>
            <a:ext cx="5543550" cy="206057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612648">
              <a:defRPr sz="5400">
                <a:ln w="7126">
                  <a:solidFill>
                    <a:srgbClr val="FFFF99"/>
                  </a:solidFill>
                </a:ln>
                <a:solidFill>
                  <a:srgbClr val="0000FF"/>
                </a:solidFill>
                <a:effectLst>
                  <a:outerShdw blurRad="38100" dist="36100" dir="2700000" rotWithShape="0">
                    <a:srgbClr val="9999FF">
                      <a:alpha val="79998"/>
                    </a:srgbClr>
                  </a:outerShdw>
                </a:effectLst>
                <a:latin typeface="Impact"/>
                <a:ea typeface="Impact"/>
                <a:cs typeface="Impact"/>
                <a:sym typeface="Impact"/>
              </a:defRPr>
            </a:lvl1pPr>
          </a:lstStyle>
          <a:p>
            <a:pPr lvl="0">
              <a:defRPr sz="1800">
                <a:ln w="9525">
                  <a:noFill/>
                </a:ln>
                <a:solidFill>
                  <a:srgbClr val="000000"/>
                </a:solidFill>
                <a:effectLst/>
              </a:defRPr>
            </a:pPr>
            <a:r>
              <a:rPr sz="5400">
                <a:ln w="7126">
                  <a:solidFill>
                    <a:srgbClr val="FFFF99"/>
                  </a:solidFill>
                </a:ln>
                <a:solidFill>
                  <a:srgbClr val="0000FF"/>
                </a:solidFill>
                <a:effectLst>
                  <a:outerShdw blurRad="38100" dist="36100" dir="2700000" rotWithShape="0">
                    <a:srgbClr val="9999FF">
                      <a:alpha val="79998"/>
                    </a:srgbClr>
                  </a:outerShdw>
                </a:effectLst>
              </a:rPr>
              <a:t>Список библиографии:</a:t>
            </a:r>
          </a:p>
        </p:txBody>
      </p:sp>
      <p:sp>
        <p:nvSpPr>
          <p:cNvPr id="176" name="Shape 176"/>
          <p:cNvSpPr/>
          <p:nvPr/>
        </p:nvSpPr>
        <p:spPr>
          <a:xfrm>
            <a:off x="611187" y="2060575"/>
            <a:ext cx="7848601" cy="4058184"/>
          </a:xfrm>
          <a:prstGeom prst="rect">
            <a:avLst/>
          </a:prstGeom>
          <a:solidFill>
            <a:srgbClr val="BFBFFD"/>
          </a:solidFill>
          <a:ln w="12700">
            <a:miter lim="400000"/>
          </a:ln>
          <a:extLst>
            <a:ext uri="{C572A759-6A51-4108-AA02-DFA0A04FC94B}">
              <ma14:wrappingTextBoxFlag xmlns:ma14="http://schemas.microsoft.com/office/mac/drawingml/2011/main" xmlns="" val="1"/>
            </a:ext>
          </a:extLst>
        </p:spPr>
        <p:txBody>
          <a:bodyPr lIns="0" tIns="0" rIns="0" bIns="0">
            <a:spAutoFit/>
          </a:bodyPr>
          <a:lstStyle/>
          <a:p>
            <a:pPr lvl="0">
              <a:buSzPct val="100000"/>
              <a:buChar char="•"/>
            </a:pPr>
            <a:r>
              <a:rPr sz="1400" b="1">
                <a:latin typeface="Arial"/>
                <a:ea typeface="Arial"/>
                <a:cs typeface="Arial"/>
                <a:sym typeface="Arial"/>
              </a:rPr>
              <a:t> А. Гайдар «Дальние страны», М.: «Детгиз», 1963.</a:t>
            </a:r>
          </a:p>
          <a:p>
            <a:pPr lvl="0">
              <a:buSzPct val="100000"/>
              <a:buChar char="•"/>
            </a:pPr>
            <a:r>
              <a:rPr sz="1400" b="1">
                <a:latin typeface="Arial"/>
                <a:ea typeface="Arial"/>
                <a:cs typeface="Arial"/>
                <a:sym typeface="Arial"/>
              </a:rPr>
              <a:t> А. Н. Толстой «Золотой ключик или приключения Буратино», М.: «Детгиз», 1977.</a:t>
            </a:r>
          </a:p>
          <a:p>
            <a:pPr lvl="0">
              <a:buSzPct val="100000"/>
              <a:buChar char="•"/>
            </a:pPr>
            <a:r>
              <a:rPr sz="1400" b="1">
                <a:latin typeface="Arial"/>
                <a:ea typeface="Arial"/>
                <a:cs typeface="Arial"/>
                <a:sym typeface="Arial"/>
              </a:rPr>
              <a:t> Л. Н. Толстой «Арифметика», 1874.</a:t>
            </a:r>
          </a:p>
          <a:p>
            <a:pPr lvl="0">
              <a:buSzPct val="100000"/>
              <a:buChar char="•"/>
            </a:pPr>
            <a:r>
              <a:rPr sz="1400" b="1">
                <a:latin typeface="Arial"/>
                <a:ea typeface="Arial"/>
                <a:cs typeface="Arial"/>
                <a:sym typeface="Arial"/>
              </a:rPr>
              <a:t> А. П. Чехов «Рассказы», М.: «Художественная литература», 1976.</a:t>
            </a:r>
          </a:p>
          <a:p>
            <a:pPr lvl="0">
              <a:buSzPct val="100000"/>
              <a:buChar char="•"/>
            </a:pPr>
            <a:r>
              <a:rPr sz="1400" b="1">
                <a:latin typeface="Arial"/>
                <a:ea typeface="Arial"/>
                <a:cs typeface="Arial"/>
                <a:sym typeface="Arial"/>
              </a:rPr>
              <a:t> Г. Белых, Л.Пантелеев  «Республика Шкид», М.: «Монолит», 1989</a:t>
            </a:r>
          </a:p>
          <a:p>
            <a:pPr lvl="0">
              <a:buSzPct val="100000"/>
              <a:buChar char="•"/>
            </a:pPr>
            <a:r>
              <a:rPr sz="1400" b="1">
                <a:latin typeface="Arial"/>
                <a:ea typeface="Arial"/>
                <a:cs typeface="Arial"/>
                <a:sym typeface="Arial"/>
              </a:rPr>
              <a:t> Л. Гераскина «В стране невыученных уроков», М.: Издательский дом «Издатель», 1999.</a:t>
            </a:r>
          </a:p>
          <a:p>
            <a:pPr lvl="0">
              <a:buSzPct val="100000"/>
              <a:buChar char="•"/>
            </a:pPr>
            <a:r>
              <a:rPr sz="1400" b="1">
                <a:latin typeface="Arial"/>
                <a:ea typeface="Arial"/>
                <a:cs typeface="Arial"/>
                <a:sym typeface="Arial"/>
              </a:rPr>
              <a:t> Н. Носов «Федина  задача», М.: «Детская литература», 1999.</a:t>
            </a:r>
          </a:p>
          <a:p>
            <a:pPr lvl="0">
              <a:buSzPct val="100000"/>
              <a:buChar char="•"/>
            </a:pPr>
            <a:r>
              <a:rPr sz="1400" b="1">
                <a:latin typeface="Arial"/>
                <a:ea typeface="Arial"/>
                <a:cs typeface="Arial"/>
                <a:sym typeface="Arial"/>
              </a:rPr>
              <a:t> Г. Остер «Задачник», М.: «Росмэн», 1999.</a:t>
            </a:r>
          </a:p>
          <a:p>
            <a:pPr lvl="0">
              <a:buSzPct val="100000"/>
              <a:buChar char="•"/>
            </a:pPr>
            <a:r>
              <a:rPr sz="1400" b="1">
                <a:latin typeface="Arial"/>
                <a:ea typeface="Arial"/>
                <a:cs typeface="Arial"/>
                <a:sym typeface="Arial"/>
              </a:rPr>
              <a:t> Я. И. Перельман «Живая математика», М.: «Наука», 1978.</a:t>
            </a:r>
          </a:p>
          <a:p>
            <a:pPr lvl="0">
              <a:buSzPct val="100000"/>
              <a:buChar char="•"/>
            </a:pPr>
            <a:r>
              <a:rPr sz="1400" b="1">
                <a:latin typeface="Arial"/>
                <a:ea typeface="Arial"/>
                <a:cs typeface="Arial"/>
                <a:sym typeface="Arial"/>
              </a:rPr>
              <a:t> Я. И. Перельман «Занимательная математика», М.: «Наука», 1975.</a:t>
            </a:r>
          </a:p>
          <a:p>
            <a:pPr lvl="0">
              <a:buSzPct val="100000"/>
              <a:buChar char="•"/>
            </a:pPr>
            <a:r>
              <a:rPr sz="1400" b="1">
                <a:latin typeface="Arial"/>
                <a:ea typeface="Arial"/>
                <a:cs typeface="Arial"/>
                <a:sym typeface="Arial"/>
              </a:rPr>
              <a:t> Б. Шергин «У Архангельского города», Арх-к: «Северо-Западное книжное издательство», 1985.</a:t>
            </a:r>
          </a:p>
          <a:p>
            <a:pPr lvl="0">
              <a:buSzPct val="100000"/>
              <a:buChar char="•"/>
            </a:pPr>
            <a:r>
              <a:rPr sz="1400">
                <a:latin typeface="Arial"/>
                <a:ea typeface="Arial"/>
                <a:cs typeface="Arial"/>
                <a:sym typeface="Arial"/>
              </a:rPr>
              <a:t> </a:t>
            </a:r>
            <a:r>
              <a:rPr sz="1400" b="1">
                <a:latin typeface="Arial"/>
                <a:ea typeface="Arial"/>
                <a:cs typeface="Arial"/>
                <a:sym typeface="Arial"/>
              </a:rPr>
              <a:t>С. Писахов «Сказки», Арх-к: «Северо-Западное книжное издательство», 1978.</a:t>
            </a:r>
          </a:p>
          <a:p>
            <a:pPr lvl="0">
              <a:buSzPct val="100000"/>
              <a:buChar char="•"/>
            </a:pPr>
            <a:r>
              <a:rPr sz="1400" b="1">
                <a:latin typeface="Arial"/>
                <a:ea typeface="Arial"/>
                <a:cs typeface="Arial"/>
                <a:sym typeface="Arial"/>
              </a:rPr>
              <a:t> С. М. Никольский, М. К. Потапов «Математика: учебник для 6 кл. общеобразовательных учреждений», М.: «Просвещение», 2007.</a:t>
            </a:r>
          </a:p>
          <a:p>
            <a:pPr lvl="0">
              <a:buSzPct val="100000"/>
              <a:buChar char="•"/>
            </a:pPr>
            <a:r>
              <a:rPr sz="1400" b="1">
                <a:latin typeface="Arial"/>
                <a:ea typeface="Arial"/>
                <a:cs typeface="Arial"/>
                <a:sym typeface="Arial"/>
              </a:rPr>
              <a:t>И. Ильф, Е.Петров «12 стульев», Арх-к «Северо-Западное книжное издательство», 1988.</a:t>
            </a:r>
          </a:p>
          <a:p>
            <a:pPr lvl="0">
              <a:buSzPct val="100000"/>
              <a:buChar char="•"/>
            </a:pPr>
            <a:endParaRPr sz="1400" b="1">
              <a:latin typeface="Arial"/>
              <a:ea typeface="Arial"/>
              <a:cs typeface="Arial"/>
              <a:sym typeface="Arial"/>
            </a:endParaRPr>
          </a:p>
        </p:txBody>
      </p:sp>
      <p:pic>
        <p:nvPicPr>
          <p:cNvPr id="177" name="image14.png" descr="BOOK10"/>
          <p:cNvPicPr/>
          <p:nvPr/>
        </p:nvPicPr>
        <p:blipFill>
          <a:blip r:embed="rId2" cstate="print">
            <a:extLst/>
          </a:blip>
          <a:stretch>
            <a:fillRect/>
          </a:stretch>
        </p:blipFill>
        <p:spPr>
          <a:xfrm>
            <a:off x="6588125" y="0"/>
            <a:ext cx="1728789" cy="1566863"/>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5" presetClass="entr" presetSubtype="9" fill="hold" grpId="1" nodeType="afterEffect">
                                  <p:stCondLst>
                                    <p:cond delay="0"/>
                                  </p:stCondLst>
                                  <p:iterate>
                                    <p:tmAbs val="0"/>
                                  </p:iterate>
                                  <p:childTnLst>
                                    <p:set>
                                      <p:cBhvr>
                                        <p:cTn id="6" fill="hold"/>
                                        <p:tgtEl>
                                          <p:spTgt spid="175"/>
                                        </p:tgtEl>
                                        <p:attrNameLst>
                                          <p:attrName>style.visibility</p:attrName>
                                        </p:attrNameLst>
                                      </p:cBhvr>
                                      <p:to>
                                        <p:strVal val="visible"/>
                                      </p:to>
                                    </p:set>
                                    <p:anim calcmode="lin" valueType="num">
                                      <p:cBhvr>
                                        <p:cTn id="7" dur="1000" fill="hold"/>
                                        <p:tgtEl>
                                          <p:spTgt spid="175"/>
                                        </p:tgtEl>
                                        <p:attrNameLst>
                                          <p:attrName>ppt_w</p:attrName>
                                        </p:attrNameLst>
                                      </p:cBhvr>
                                      <p:tavLst>
                                        <p:tav tm="0">
                                          <p:val>
                                            <p:fltVal val="0"/>
                                          </p:val>
                                        </p:tav>
                                        <p:tav tm="100000">
                                          <p:val>
                                            <p:strVal val="#ppt_w"/>
                                          </p:val>
                                        </p:tav>
                                      </p:tavLst>
                                    </p:anim>
                                    <p:anim calcmode="lin" valueType="num">
                                      <p:cBhvr>
                                        <p:cTn id="8" dur="1000" fill="hold"/>
                                        <p:tgtEl>
                                          <p:spTgt spid="175"/>
                                        </p:tgtEl>
                                        <p:attrNameLst>
                                          <p:attrName>ppt_h</p:attrName>
                                        </p:attrNameLst>
                                      </p:cBhvr>
                                      <p:tavLst>
                                        <p:tav tm="0">
                                          <p:val>
                                            <p:fltVal val="0"/>
                                          </p:val>
                                        </p:tav>
                                        <p:tav tm="100000">
                                          <p:val>
                                            <p:strVal val="#ppt_h"/>
                                          </p:val>
                                        </p:tav>
                                      </p:tavLst>
                                    </p:anim>
                                    <p:anim calcmode="lin" valueType="num">
                                      <p:cBhvr>
                                        <p:cTn id="9" dur="1000" fill="hold"/>
                                        <p:tgtEl>
                                          <p:spTgt spid="17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5"/>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0" presetClass="entr" presetSubtype="0" fill="hold" grpId="2" nodeType="afterEffect">
                                  <p:stCondLst>
                                    <p:cond delay="0"/>
                                  </p:stCondLst>
                                  <p:iterate>
                                    <p:tmAbs val="0"/>
                                  </p:iterate>
                                  <p:childTnLst>
                                    <p:set>
                                      <p:cBhvr>
                                        <p:cTn id="13" fill="hold"/>
                                        <p:tgtEl>
                                          <p:spTgt spid="176">
                                            <p:bg/>
                                          </p:spTgt>
                                        </p:tgtEl>
                                        <p:attrNameLst>
                                          <p:attrName>style.visibility</p:attrName>
                                        </p:attrNameLst>
                                      </p:cBhvr>
                                      <p:to>
                                        <p:strVal val="visible"/>
                                      </p:to>
                                    </p:set>
                                    <p:animEffect transition="in" filter="fade">
                                      <p:cBhvr>
                                        <p:cTn id="14" dur="2000"/>
                                        <p:tgtEl>
                                          <p:spTgt spid="176">
                                            <p:bg/>
                                          </p:spTgt>
                                        </p:tgtEl>
                                      </p:cBhvr>
                                    </p:animEffect>
                                  </p:childTnLst>
                                </p:cTn>
                              </p:par>
                              <p:par>
                                <p:cTn id="15" presetID="10" presetClass="entr" presetSubtype="0" fill="hold" grpId="2">
                                  <p:stCondLst>
                                    <p:cond delay="0"/>
                                  </p:stCondLst>
                                  <p:iterate>
                                    <p:tmAbs val="0"/>
                                  </p:iterate>
                                  <p:childTnLst>
                                    <p:set>
                                      <p:cBhvr>
                                        <p:cTn id="16" fill="hold"/>
                                        <p:tgtEl>
                                          <p:spTgt spid="176">
                                            <p:txEl>
                                              <p:pRg st="0" end="0"/>
                                            </p:txEl>
                                          </p:spTgt>
                                        </p:tgtEl>
                                        <p:attrNameLst>
                                          <p:attrName>style.visibility</p:attrName>
                                        </p:attrNameLst>
                                      </p:cBhvr>
                                      <p:to>
                                        <p:strVal val="visible"/>
                                      </p:to>
                                    </p:set>
                                    <p:animEffect transition="in" filter="fade">
                                      <p:cBhvr>
                                        <p:cTn id="17" dur="2000"/>
                                        <p:tgtEl>
                                          <p:spTgt spid="176">
                                            <p:txEl>
                                              <p:pRg st="0" end="0"/>
                                            </p:txEl>
                                          </p:spTgt>
                                        </p:tgtEl>
                                      </p:cBhvr>
                                    </p:animEffect>
                                  </p:childTnLst>
                                </p:cTn>
                              </p:par>
                            </p:childTnLst>
                          </p:cTn>
                        </p:par>
                        <p:par>
                          <p:cTn id="18" fill="hold">
                            <p:stCondLst>
                              <p:cond delay="3000"/>
                            </p:stCondLst>
                            <p:childTnLst>
                              <p:par>
                                <p:cTn id="19" presetID="10" presetClass="entr" presetSubtype="0" fill="hold" grpId="2" nodeType="afterEffect">
                                  <p:stCondLst>
                                    <p:cond delay="0"/>
                                  </p:stCondLst>
                                  <p:iterate>
                                    <p:tmAbs val="0"/>
                                  </p:iterate>
                                  <p:childTnLst>
                                    <p:set>
                                      <p:cBhvr>
                                        <p:cTn id="20" fill="hold"/>
                                        <p:tgtEl>
                                          <p:spTgt spid="176">
                                            <p:txEl>
                                              <p:pRg st="1" end="1"/>
                                            </p:txEl>
                                          </p:spTgt>
                                        </p:tgtEl>
                                        <p:attrNameLst>
                                          <p:attrName>style.visibility</p:attrName>
                                        </p:attrNameLst>
                                      </p:cBhvr>
                                      <p:to>
                                        <p:strVal val="visible"/>
                                      </p:to>
                                    </p:set>
                                    <p:animEffect transition="in" filter="fade">
                                      <p:cBhvr>
                                        <p:cTn id="21" dur="2000"/>
                                        <p:tgtEl>
                                          <p:spTgt spid="176">
                                            <p:txEl>
                                              <p:pRg st="1" end="1"/>
                                            </p:txEl>
                                          </p:spTgt>
                                        </p:tgtEl>
                                      </p:cBhvr>
                                    </p:animEffect>
                                  </p:childTnLst>
                                </p:cTn>
                              </p:par>
                            </p:childTnLst>
                          </p:cTn>
                        </p:par>
                        <p:par>
                          <p:cTn id="22" fill="hold">
                            <p:stCondLst>
                              <p:cond delay="5000"/>
                            </p:stCondLst>
                            <p:childTnLst>
                              <p:par>
                                <p:cTn id="23" presetID="10" presetClass="entr" presetSubtype="0" fill="hold" grpId="2" nodeType="afterEffect">
                                  <p:stCondLst>
                                    <p:cond delay="0"/>
                                  </p:stCondLst>
                                  <p:iterate>
                                    <p:tmAbs val="0"/>
                                  </p:iterate>
                                  <p:childTnLst>
                                    <p:set>
                                      <p:cBhvr>
                                        <p:cTn id="24" fill="hold"/>
                                        <p:tgtEl>
                                          <p:spTgt spid="176">
                                            <p:txEl>
                                              <p:pRg st="2" end="2"/>
                                            </p:txEl>
                                          </p:spTgt>
                                        </p:tgtEl>
                                        <p:attrNameLst>
                                          <p:attrName>style.visibility</p:attrName>
                                        </p:attrNameLst>
                                      </p:cBhvr>
                                      <p:to>
                                        <p:strVal val="visible"/>
                                      </p:to>
                                    </p:set>
                                    <p:animEffect transition="in" filter="fade">
                                      <p:cBhvr>
                                        <p:cTn id="25" dur="2000"/>
                                        <p:tgtEl>
                                          <p:spTgt spid="176">
                                            <p:txEl>
                                              <p:pRg st="2" end="2"/>
                                            </p:txEl>
                                          </p:spTgt>
                                        </p:tgtEl>
                                      </p:cBhvr>
                                    </p:animEffect>
                                  </p:childTnLst>
                                </p:cTn>
                              </p:par>
                            </p:childTnLst>
                          </p:cTn>
                        </p:par>
                        <p:par>
                          <p:cTn id="26" fill="hold">
                            <p:stCondLst>
                              <p:cond delay="7000"/>
                            </p:stCondLst>
                            <p:childTnLst>
                              <p:par>
                                <p:cTn id="27" presetID="10" presetClass="entr" presetSubtype="0" fill="hold" grpId="2" nodeType="afterEffect">
                                  <p:stCondLst>
                                    <p:cond delay="0"/>
                                  </p:stCondLst>
                                  <p:iterate>
                                    <p:tmAbs val="0"/>
                                  </p:iterate>
                                  <p:childTnLst>
                                    <p:set>
                                      <p:cBhvr>
                                        <p:cTn id="28" fill="hold"/>
                                        <p:tgtEl>
                                          <p:spTgt spid="176">
                                            <p:txEl>
                                              <p:pRg st="3" end="3"/>
                                            </p:txEl>
                                          </p:spTgt>
                                        </p:tgtEl>
                                        <p:attrNameLst>
                                          <p:attrName>style.visibility</p:attrName>
                                        </p:attrNameLst>
                                      </p:cBhvr>
                                      <p:to>
                                        <p:strVal val="visible"/>
                                      </p:to>
                                    </p:set>
                                    <p:animEffect transition="in" filter="fade">
                                      <p:cBhvr>
                                        <p:cTn id="29" dur="2000"/>
                                        <p:tgtEl>
                                          <p:spTgt spid="176">
                                            <p:txEl>
                                              <p:pRg st="3" end="3"/>
                                            </p:txEl>
                                          </p:spTgt>
                                        </p:tgtEl>
                                      </p:cBhvr>
                                    </p:animEffect>
                                  </p:childTnLst>
                                </p:cTn>
                              </p:par>
                            </p:childTnLst>
                          </p:cTn>
                        </p:par>
                        <p:par>
                          <p:cTn id="30" fill="hold">
                            <p:stCondLst>
                              <p:cond delay="9000"/>
                            </p:stCondLst>
                            <p:childTnLst>
                              <p:par>
                                <p:cTn id="31" presetID="10" presetClass="entr" presetSubtype="0" fill="hold" grpId="2" nodeType="afterEffect">
                                  <p:stCondLst>
                                    <p:cond delay="0"/>
                                  </p:stCondLst>
                                  <p:iterate>
                                    <p:tmAbs val="0"/>
                                  </p:iterate>
                                  <p:childTnLst>
                                    <p:set>
                                      <p:cBhvr>
                                        <p:cTn id="32" fill="hold"/>
                                        <p:tgtEl>
                                          <p:spTgt spid="176">
                                            <p:txEl>
                                              <p:pRg st="4" end="4"/>
                                            </p:txEl>
                                          </p:spTgt>
                                        </p:tgtEl>
                                        <p:attrNameLst>
                                          <p:attrName>style.visibility</p:attrName>
                                        </p:attrNameLst>
                                      </p:cBhvr>
                                      <p:to>
                                        <p:strVal val="visible"/>
                                      </p:to>
                                    </p:set>
                                    <p:animEffect transition="in" filter="fade">
                                      <p:cBhvr>
                                        <p:cTn id="33" dur="2000"/>
                                        <p:tgtEl>
                                          <p:spTgt spid="176">
                                            <p:txEl>
                                              <p:pRg st="4" end="4"/>
                                            </p:txEl>
                                          </p:spTgt>
                                        </p:tgtEl>
                                      </p:cBhvr>
                                    </p:animEffect>
                                  </p:childTnLst>
                                </p:cTn>
                              </p:par>
                            </p:childTnLst>
                          </p:cTn>
                        </p:par>
                        <p:par>
                          <p:cTn id="34" fill="hold">
                            <p:stCondLst>
                              <p:cond delay="11000"/>
                            </p:stCondLst>
                            <p:childTnLst>
                              <p:par>
                                <p:cTn id="35" presetID="10" presetClass="entr" presetSubtype="0" fill="hold" grpId="2" nodeType="afterEffect">
                                  <p:stCondLst>
                                    <p:cond delay="0"/>
                                  </p:stCondLst>
                                  <p:iterate>
                                    <p:tmAbs val="0"/>
                                  </p:iterate>
                                  <p:childTnLst>
                                    <p:set>
                                      <p:cBhvr>
                                        <p:cTn id="36" fill="hold"/>
                                        <p:tgtEl>
                                          <p:spTgt spid="176">
                                            <p:txEl>
                                              <p:pRg st="5" end="5"/>
                                            </p:txEl>
                                          </p:spTgt>
                                        </p:tgtEl>
                                        <p:attrNameLst>
                                          <p:attrName>style.visibility</p:attrName>
                                        </p:attrNameLst>
                                      </p:cBhvr>
                                      <p:to>
                                        <p:strVal val="visible"/>
                                      </p:to>
                                    </p:set>
                                    <p:animEffect transition="in" filter="fade">
                                      <p:cBhvr>
                                        <p:cTn id="37" dur="2000"/>
                                        <p:tgtEl>
                                          <p:spTgt spid="176">
                                            <p:txEl>
                                              <p:pRg st="5" end="5"/>
                                            </p:txEl>
                                          </p:spTgt>
                                        </p:tgtEl>
                                      </p:cBhvr>
                                    </p:animEffect>
                                  </p:childTnLst>
                                </p:cTn>
                              </p:par>
                            </p:childTnLst>
                          </p:cTn>
                        </p:par>
                        <p:par>
                          <p:cTn id="38" fill="hold">
                            <p:stCondLst>
                              <p:cond delay="13000"/>
                            </p:stCondLst>
                            <p:childTnLst>
                              <p:par>
                                <p:cTn id="39" presetID="10" presetClass="entr" presetSubtype="0" fill="hold" grpId="2" nodeType="afterEffect">
                                  <p:stCondLst>
                                    <p:cond delay="0"/>
                                  </p:stCondLst>
                                  <p:iterate>
                                    <p:tmAbs val="0"/>
                                  </p:iterate>
                                  <p:childTnLst>
                                    <p:set>
                                      <p:cBhvr>
                                        <p:cTn id="40" fill="hold"/>
                                        <p:tgtEl>
                                          <p:spTgt spid="176">
                                            <p:txEl>
                                              <p:pRg st="6" end="6"/>
                                            </p:txEl>
                                          </p:spTgt>
                                        </p:tgtEl>
                                        <p:attrNameLst>
                                          <p:attrName>style.visibility</p:attrName>
                                        </p:attrNameLst>
                                      </p:cBhvr>
                                      <p:to>
                                        <p:strVal val="visible"/>
                                      </p:to>
                                    </p:set>
                                    <p:animEffect transition="in" filter="fade">
                                      <p:cBhvr>
                                        <p:cTn id="41" dur="2000"/>
                                        <p:tgtEl>
                                          <p:spTgt spid="176">
                                            <p:txEl>
                                              <p:pRg st="6" end="6"/>
                                            </p:txEl>
                                          </p:spTgt>
                                        </p:tgtEl>
                                      </p:cBhvr>
                                    </p:animEffect>
                                  </p:childTnLst>
                                </p:cTn>
                              </p:par>
                            </p:childTnLst>
                          </p:cTn>
                        </p:par>
                        <p:par>
                          <p:cTn id="42" fill="hold">
                            <p:stCondLst>
                              <p:cond delay="15000"/>
                            </p:stCondLst>
                            <p:childTnLst>
                              <p:par>
                                <p:cTn id="43" presetID="10" presetClass="entr" presetSubtype="0" fill="hold" grpId="2" nodeType="afterEffect">
                                  <p:stCondLst>
                                    <p:cond delay="0"/>
                                  </p:stCondLst>
                                  <p:iterate>
                                    <p:tmAbs val="0"/>
                                  </p:iterate>
                                  <p:childTnLst>
                                    <p:set>
                                      <p:cBhvr>
                                        <p:cTn id="44" fill="hold"/>
                                        <p:tgtEl>
                                          <p:spTgt spid="176">
                                            <p:txEl>
                                              <p:pRg st="7" end="7"/>
                                            </p:txEl>
                                          </p:spTgt>
                                        </p:tgtEl>
                                        <p:attrNameLst>
                                          <p:attrName>style.visibility</p:attrName>
                                        </p:attrNameLst>
                                      </p:cBhvr>
                                      <p:to>
                                        <p:strVal val="visible"/>
                                      </p:to>
                                    </p:set>
                                    <p:animEffect transition="in" filter="fade">
                                      <p:cBhvr>
                                        <p:cTn id="45" dur="2000"/>
                                        <p:tgtEl>
                                          <p:spTgt spid="176">
                                            <p:txEl>
                                              <p:pRg st="7" end="7"/>
                                            </p:txEl>
                                          </p:spTgt>
                                        </p:tgtEl>
                                      </p:cBhvr>
                                    </p:animEffect>
                                  </p:childTnLst>
                                </p:cTn>
                              </p:par>
                            </p:childTnLst>
                          </p:cTn>
                        </p:par>
                        <p:par>
                          <p:cTn id="46" fill="hold">
                            <p:stCondLst>
                              <p:cond delay="17000"/>
                            </p:stCondLst>
                            <p:childTnLst>
                              <p:par>
                                <p:cTn id="47" presetID="10" presetClass="entr" presetSubtype="0" fill="hold" grpId="2" nodeType="afterEffect">
                                  <p:stCondLst>
                                    <p:cond delay="0"/>
                                  </p:stCondLst>
                                  <p:iterate>
                                    <p:tmAbs val="0"/>
                                  </p:iterate>
                                  <p:childTnLst>
                                    <p:set>
                                      <p:cBhvr>
                                        <p:cTn id="48" fill="hold"/>
                                        <p:tgtEl>
                                          <p:spTgt spid="176">
                                            <p:txEl>
                                              <p:pRg st="8" end="8"/>
                                            </p:txEl>
                                          </p:spTgt>
                                        </p:tgtEl>
                                        <p:attrNameLst>
                                          <p:attrName>style.visibility</p:attrName>
                                        </p:attrNameLst>
                                      </p:cBhvr>
                                      <p:to>
                                        <p:strVal val="visible"/>
                                      </p:to>
                                    </p:set>
                                    <p:animEffect transition="in" filter="fade">
                                      <p:cBhvr>
                                        <p:cTn id="49" dur="2000"/>
                                        <p:tgtEl>
                                          <p:spTgt spid="176">
                                            <p:txEl>
                                              <p:pRg st="8" end="8"/>
                                            </p:txEl>
                                          </p:spTgt>
                                        </p:tgtEl>
                                      </p:cBhvr>
                                    </p:animEffect>
                                  </p:childTnLst>
                                </p:cTn>
                              </p:par>
                            </p:childTnLst>
                          </p:cTn>
                        </p:par>
                        <p:par>
                          <p:cTn id="50" fill="hold">
                            <p:stCondLst>
                              <p:cond delay="19000"/>
                            </p:stCondLst>
                            <p:childTnLst>
                              <p:par>
                                <p:cTn id="51" presetID="10" presetClass="entr" presetSubtype="0" fill="hold" grpId="2" nodeType="afterEffect">
                                  <p:stCondLst>
                                    <p:cond delay="0"/>
                                  </p:stCondLst>
                                  <p:iterate>
                                    <p:tmAbs val="0"/>
                                  </p:iterate>
                                  <p:childTnLst>
                                    <p:set>
                                      <p:cBhvr>
                                        <p:cTn id="52" fill="hold"/>
                                        <p:tgtEl>
                                          <p:spTgt spid="176">
                                            <p:txEl>
                                              <p:pRg st="9" end="9"/>
                                            </p:txEl>
                                          </p:spTgt>
                                        </p:tgtEl>
                                        <p:attrNameLst>
                                          <p:attrName>style.visibility</p:attrName>
                                        </p:attrNameLst>
                                      </p:cBhvr>
                                      <p:to>
                                        <p:strVal val="visible"/>
                                      </p:to>
                                    </p:set>
                                    <p:animEffect transition="in" filter="fade">
                                      <p:cBhvr>
                                        <p:cTn id="53" dur="2000"/>
                                        <p:tgtEl>
                                          <p:spTgt spid="176">
                                            <p:txEl>
                                              <p:pRg st="9" end="9"/>
                                            </p:txEl>
                                          </p:spTgt>
                                        </p:tgtEl>
                                      </p:cBhvr>
                                    </p:animEffect>
                                  </p:childTnLst>
                                </p:cTn>
                              </p:par>
                            </p:childTnLst>
                          </p:cTn>
                        </p:par>
                        <p:par>
                          <p:cTn id="54" fill="hold">
                            <p:stCondLst>
                              <p:cond delay="21000"/>
                            </p:stCondLst>
                            <p:childTnLst>
                              <p:par>
                                <p:cTn id="55" presetID="10" presetClass="entr" presetSubtype="0" fill="hold" grpId="2" nodeType="afterEffect">
                                  <p:stCondLst>
                                    <p:cond delay="0"/>
                                  </p:stCondLst>
                                  <p:iterate>
                                    <p:tmAbs val="0"/>
                                  </p:iterate>
                                  <p:childTnLst>
                                    <p:set>
                                      <p:cBhvr>
                                        <p:cTn id="56" fill="hold"/>
                                        <p:tgtEl>
                                          <p:spTgt spid="176">
                                            <p:txEl>
                                              <p:pRg st="10" end="10"/>
                                            </p:txEl>
                                          </p:spTgt>
                                        </p:tgtEl>
                                        <p:attrNameLst>
                                          <p:attrName>style.visibility</p:attrName>
                                        </p:attrNameLst>
                                      </p:cBhvr>
                                      <p:to>
                                        <p:strVal val="visible"/>
                                      </p:to>
                                    </p:set>
                                    <p:animEffect transition="in" filter="fade">
                                      <p:cBhvr>
                                        <p:cTn id="57" dur="2000"/>
                                        <p:tgtEl>
                                          <p:spTgt spid="176">
                                            <p:txEl>
                                              <p:pRg st="10" end="10"/>
                                            </p:txEl>
                                          </p:spTgt>
                                        </p:tgtEl>
                                      </p:cBhvr>
                                    </p:animEffect>
                                  </p:childTnLst>
                                </p:cTn>
                              </p:par>
                            </p:childTnLst>
                          </p:cTn>
                        </p:par>
                        <p:par>
                          <p:cTn id="58" fill="hold">
                            <p:stCondLst>
                              <p:cond delay="23000"/>
                            </p:stCondLst>
                            <p:childTnLst>
                              <p:par>
                                <p:cTn id="59" presetID="10" presetClass="entr" presetSubtype="0" fill="hold" grpId="2" nodeType="afterEffect">
                                  <p:stCondLst>
                                    <p:cond delay="0"/>
                                  </p:stCondLst>
                                  <p:iterate>
                                    <p:tmAbs val="0"/>
                                  </p:iterate>
                                  <p:childTnLst>
                                    <p:set>
                                      <p:cBhvr>
                                        <p:cTn id="60" fill="hold"/>
                                        <p:tgtEl>
                                          <p:spTgt spid="176">
                                            <p:txEl>
                                              <p:pRg st="11" end="11"/>
                                            </p:txEl>
                                          </p:spTgt>
                                        </p:tgtEl>
                                        <p:attrNameLst>
                                          <p:attrName>style.visibility</p:attrName>
                                        </p:attrNameLst>
                                      </p:cBhvr>
                                      <p:to>
                                        <p:strVal val="visible"/>
                                      </p:to>
                                    </p:set>
                                    <p:animEffect transition="in" filter="fade">
                                      <p:cBhvr>
                                        <p:cTn id="61" dur="2000"/>
                                        <p:tgtEl>
                                          <p:spTgt spid="176">
                                            <p:txEl>
                                              <p:pRg st="11" end="11"/>
                                            </p:txEl>
                                          </p:spTgt>
                                        </p:tgtEl>
                                      </p:cBhvr>
                                    </p:animEffect>
                                  </p:childTnLst>
                                </p:cTn>
                              </p:par>
                            </p:childTnLst>
                          </p:cTn>
                        </p:par>
                        <p:par>
                          <p:cTn id="62" fill="hold">
                            <p:stCondLst>
                              <p:cond delay="25000"/>
                            </p:stCondLst>
                            <p:childTnLst>
                              <p:par>
                                <p:cTn id="63" presetID="10" presetClass="entr" presetSubtype="0" fill="hold" grpId="2" nodeType="afterEffect">
                                  <p:stCondLst>
                                    <p:cond delay="0"/>
                                  </p:stCondLst>
                                  <p:iterate>
                                    <p:tmAbs val="0"/>
                                  </p:iterate>
                                  <p:childTnLst>
                                    <p:set>
                                      <p:cBhvr>
                                        <p:cTn id="64" fill="hold"/>
                                        <p:tgtEl>
                                          <p:spTgt spid="176">
                                            <p:txEl>
                                              <p:pRg st="12" end="12"/>
                                            </p:txEl>
                                          </p:spTgt>
                                        </p:tgtEl>
                                        <p:attrNameLst>
                                          <p:attrName>style.visibility</p:attrName>
                                        </p:attrNameLst>
                                      </p:cBhvr>
                                      <p:to>
                                        <p:strVal val="visible"/>
                                      </p:to>
                                    </p:set>
                                    <p:animEffect transition="in" filter="fade">
                                      <p:cBhvr>
                                        <p:cTn id="65" dur="2000"/>
                                        <p:tgtEl>
                                          <p:spTgt spid="176">
                                            <p:txEl>
                                              <p:pRg st="12" end="12"/>
                                            </p:txEl>
                                          </p:spTgt>
                                        </p:tgtEl>
                                      </p:cBhvr>
                                    </p:animEffect>
                                  </p:childTnLst>
                                </p:cTn>
                              </p:par>
                            </p:childTnLst>
                          </p:cTn>
                        </p:par>
                        <p:par>
                          <p:cTn id="66" fill="hold">
                            <p:stCondLst>
                              <p:cond delay="27000"/>
                            </p:stCondLst>
                            <p:childTnLst>
                              <p:par>
                                <p:cTn id="67" presetID="10" presetClass="entr" presetSubtype="0" fill="hold" grpId="2" nodeType="afterEffect">
                                  <p:stCondLst>
                                    <p:cond delay="0"/>
                                  </p:stCondLst>
                                  <p:iterate>
                                    <p:tmAbs val="0"/>
                                  </p:iterate>
                                  <p:childTnLst>
                                    <p:set>
                                      <p:cBhvr>
                                        <p:cTn id="68" fill="hold"/>
                                        <p:tgtEl>
                                          <p:spTgt spid="176">
                                            <p:txEl>
                                              <p:pRg st="13" end="13"/>
                                            </p:txEl>
                                          </p:spTgt>
                                        </p:tgtEl>
                                        <p:attrNameLst>
                                          <p:attrName>style.visibility</p:attrName>
                                        </p:attrNameLst>
                                      </p:cBhvr>
                                      <p:to>
                                        <p:strVal val="visible"/>
                                      </p:to>
                                    </p:set>
                                    <p:animEffect transition="in" filter="fade">
                                      <p:cBhvr>
                                        <p:cTn id="69" dur="2000"/>
                                        <p:tgtEl>
                                          <p:spTgt spid="176">
                                            <p:txEl>
                                              <p:pRg st="13" end="13"/>
                                            </p:txEl>
                                          </p:spTgt>
                                        </p:tgtEl>
                                      </p:cBhvr>
                                    </p:animEffect>
                                  </p:childTnLst>
                                </p:cTn>
                              </p:par>
                            </p:childTnLst>
                          </p:cTn>
                        </p:par>
                        <p:par>
                          <p:cTn id="70" fill="hold">
                            <p:stCondLst>
                              <p:cond delay="29000"/>
                            </p:stCondLst>
                            <p:childTnLst>
                              <p:par>
                                <p:cTn id="71" presetID="10" presetClass="entr" presetSubtype="0" fill="hold" grpId="2" nodeType="afterEffect">
                                  <p:stCondLst>
                                    <p:cond delay="0"/>
                                  </p:stCondLst>
                                  <p:iterate>
                                    <p:tmAbs val="0"/>
                                  </p:iterate>
                                  <p:childTnLst>
                                    <p:set>
                                      <p:cBhvr>
                                        <p:cTn id="72" fill="hold"/>
                                        <p:tgtEl>
                                          <p:spTgt spid="176">
                                            <p:txEl>
                                              <p:pRg st="14" end="14"/>
                                            </p:txEl>
                                          </p:spTgt>
                                        </p:tgtEl>
                                        <p:attrNameLst>
                                          <p:attrName>style.visibility</p:attrName>
                                        </p:attrNameLst>
                                      </p:cBhvr>
                                      <p:to>
                                        <p:strVal val="visible"/>
                                      </p:to>
                                    </p:set>
                                    <p:animEffect transition="in" filter="fade">
                                      <p:cBhvr>
                                        <p:cTn id="73" dur="2000"/>
                                        <p:tgtEl>
                                          <p:spTgt spid="176">
                                            <p:txEl>
                                              <p:pRg st="14" end="14"/>
                                            </p:txEl>
                                          </p:spTgt>
                                        </p:tgtEl>
                                      </p:cBhvr>
                                    </p:animEffect>
                                  </p:childTnLst>
                                </p:cTn>
                              </p:par>
                            </p:childTnLst>
                          </p:cTn>
                        </p:par>
                        <p:par>
                          <p:cTn id="74" fill="hold">
                            <p:stCondLst>
                              <p:cond delay="31000"/>
                            </p:stCondLst>
                            <p:childTnLst>
                              <p:par>
                                <p:cTn id="75" presetID="10" presetClass="entr" presetSubtype="0" fill="hold" grpId="2" nodeType="afterEffect">
                                  <p:stCondLst>
                                    <p:cond delay="0"/>
                                  </p:stCondLst>
                                  <p:iterate>
                                    <p:tmAbs val="0"/>
                                  </p:iterate>
                                  <p:childTnLst>
                                    <p:set>
                                      <p:cBhvr>
                                        <p:cTn id="76" fill="hold"/>
                                        <p:tgtEl>
                                          <p:spTgt spid="176">
                                            <p:txEl>
                                              <p:pRg st="15" end="15"/>
                                            </p:txEl>
                                          </p:spTgt>
                                        </p:tgtEl>
                                        <p:attrNameLst>
                                          <p:attrName>style.visibility</p:attrName>
                                        </p:attrNameLst>
                                      </p:cBhvr>
                                      <p:to>
                                        <p:strVal val="visible"/>
                                      </p:to>
                                    </p:set>
                                    <p:animEffect transition="in" filter="fade">
                                      <p:cBhvr>
                                        <p:cTn id="77" dur="2000"/>
                                        <p:tgtEl>
                                          <p:spTgt spid="17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1" animBg="1" advAuto="0"/>
      <p:bldP spid="176" grpId="2" build="p" bldLvl="5"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 name="image10.jpeg" descr="15-7"/>
          <p:cNvPicPr/>
          <p:nvPr/>
        </p:nvPicPr>
        <p:blipFill>
          <a:blip r:embed="rId2" cstate="print">
            <a:extLst/>
          </a:blip>
          <a:stretch>
            <a:fillRect/>
          </a:stretch>
        </p:blipFill>
        <p:spPr>
          <a:xfrm>
            <a:off x="0" y="0"/>
            <a:ext cx="9144000" cy="6858000"/>
          </a:xfrm>
          <a:prstGeom prst="rect">
            <a:avLst/>
          </a:prstGeom>
          <a:ln w="12700">
            <a:miter lim="400000"/>
          </a:ln>
        </p:spPr>
      </p:pic>
      <p:sp>
        <p:nvSpPr>
          <p:cNvPr id="180" name="Shape 180"/>
          <p:cNvSpPr/>
          <p:nvPr/>
        </p:nvSpPr>
        <p:spPr>
          <a:xfrm>
            <a:off x="755649" y="1700211"/>
            <a:ext cx="7777165" cy="266541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640079">
              <a:defRPr sz="7200">
                <a:ln w="7778">
                  <a:solidFill>
                    <a:srgbClr val="FFFF99"/>
                  </a:solidFill>
                </a:ln>
                <a:solidFill>
                  <a:srgbClr val="993300"/>
                </a:solidFill>
                <a:latin typeface="Impact"/>
                <a:ea typeface="Impact"/>
                <a:cs typeface="Impact"/>
                <a:sym typeface="Impact"/>
              </a:defRPr>
            </a:lvl1pPr>
          </a:lstStyle>
          <a:p>
            <a:pPr lvl="0">
              <a:defRPr sz="1800">
                <a:ln w="9525">
                  <a:noFill/>
                </a:ln>
                <a:solidFill>
                  <a:srgbClr val="000000"/>
                </a:solidFill>
              </a:defRPr>
            </a:pPr>
            <a:r>
              <a:rPr sz="7200">
                <a:ln w="7778">
                  <a:solidFill>
                    <a:srgbClr val="FFFF99"/>
                  </a:solidFill>
                </a:ln>
                <a:solidFill>
                  <a:srgbClr val="993300"/>
                </a:solidFill>
              </a:rPr>
              <a:t>Благодарим за внимание !</a:t>
            </a:r>
          </a:p>
        </p:txBody>
      </p:sp>
      <p:pic>
        <p:nvPicPr>
          <p:cNvPr id="181" name="image15.png" descr="b0021rp"/>
          <p:cNvPicPr/>
          <p:nvPr/>
        </p:nvPicPr>
        <p:blipFill>
          <a:blip r:embed="rId3" cstate="print">
            <a:extLst/>
          </a:blip>
          <a:stretch>
            <a:fillRect/>
          </a:stretch>
        </p:blipFill>
        <p:spPr>
          <a:xfrm>
            <a:off x="2771775" y="3860800"/>
            <a:ext cx="3167064" cy="2160589"/>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1" nodeType="afterEffect">
                                  <p:stCondLst>
                                    <p:cond delay="0"/>
                                  </p:stCondLst>
                                  <p:iterate>
                                    <p:tmAbs val="0"/>
                                  </p:iterate>
                                  <p:childTnLst>
                                    <p:set>
                                      <p:cBhvr>
                                        <p:cTn id="6" fill="hold"/>
                                        <p:tgtEl>
                                          <p:spTgt spid="180"/>
                                        </p:tgtEl>
                                        <p:attrNameLst>
                                          <p:attrName>style.visibility</p:attrName>
                                        </p:attrNameLst>
                                      </p:cBhvr>
                                      <p:to>
                                        <p:strVal val="visible"/>
                                      </p:to>
                                    </p:set>
                                    <p:anim calcmode="lin" valueType="num">
                                      <p:cBhvr>
                                        <p:cTn id="7" dur="1000" fill="hold"/>
                                        <p:tgtEl>
                                          <p:spTgt spid="180"/>
                                        </p:tgtEl>
                                        <p:attrNameLst>
                                          <p:attrName>ppt_w</p:attrName>
                                        </p:attrNameLst>
                                      </p:cBhvr>
                                      <p:tavLst>
                                        <p:tav tm="0">
                                          <p:val>
                                            <p:fltVal val="0"/>
                                          </p:val>
                                        </p:tav>
                                        <p:tav tm="100000">
                                          <p:val>
                                            <p:strVal val="#ppt_w"/>
                                          </p:val>
                                        </p:tav>
                                      </p:tavLst>
                                    </p:anim>
                                    <p:anim calcmode="lin" valueType="num">
                                      <p:cBhvr>
                                        <p:cTn id="8" dur="1000" fill="hold"/>
                                        <p:tgtEl>
                                          <p:spTgt spid="18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1"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7" name="Shape 17"/>
          <p:cNvSpPr/>
          <p:nvPr/>
        </p:nvSpPr>
        <p:spPr>
          <a:xfrm>
            <a:off x="900112" y="188911"/>
            <a:ext cx="3240090" cy="136842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685800">
              <a:defRPr sz="3900">
                <a:ln w="5357">
                  <a:solidFill/>
                </a:ln>
                <a:solidFill>
                  <a:srgbClr val="FF00FF"/>
                </a:solidFill>
                <a:effectLst>
                  <a:outerShdw blurRad="50800" dist="40411" dir="2700000" rotWithShape="0">
                    <a:srgbClr val="9999FF">
                      <a:alpha val="79998"/>
                    </a:srgbClr>
                  </a:outerShdw>
                </a:effectLst>
                <a:latin typeface="Impact"/>
                <a:ea typeface="Impact"/>
                <a:cs typeface="Impact"/>
                <a:sym typeface="Impact"/>
              </a:defRPr>
            </a:lvl1pPr>
          </a:lstStyle>
          <a:p>
            <a:pPr lvl="0">
              <a:defRPr sz="1800">
                <a:ln w="9525">
                  <a:noFill/>
                </a:ln>
                <a:solidFill>
                  <a:srgbClr val="000000"/>
                </a:solidFill>
                <a:effectLst/>
              </a:defRPr>
            </a:pPr>
            <a:r>
              <a:rPr sz="3900">
                <a:ln w="5357">
                  <a:solidFill/>
                </a:ln>
                <a:solidFill>
                  <a:srgbClr val="FF00FF"/>
                </a:solidFill>
                <a:effectLst>
                  <a:outerShdw blurRad="50800" dist="40411" dir="2700000" rotWithShape="0">
                    <a:srgbClr val="9999FF">
                      <a:alpha val="79998"/>
                    </a:srgbClr>
                  </a:outerShdw>
                </a:effectLst>
              </a:rPr>
              <a:t>Девиз работы:</a:t>
            </a:r>
          </a:p>
        </p:txBody>
      </p:sp>
      <p:sp>
        <p:nvSpPr>
          <p:cNvPr id="18" name="Shape 18"/>
          <p:cNvSpPr/>
          <p:nvPr/>
        </p:nvSpPr>
        <p:spPr>
          <a:xfrm>
            <a:off x="5364162" y="4868862"/>
            <a:ext cx="2841627" cy="107950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813816">
              <a:defRPr sz="3700">
                <a:ln w="7543">
                  <a:solidFill/>
                </a:ln>
                <a:solidFill>
                  <a:srgbClr val="FF00FF"/>
                </a:solidFill>
                <a:effectLst>
                  <a:outerShdw blurRad="50800" dist="47954" dir="2700000" rotWithShape="0">
                    <a:srgbClr val="9999FF">
                      <a:alpha val="79998"/>
                    </a:srgbClr>
                  </a:outerShdw>
                </a:effectLst>
                <a:latin typeface="Impact"/>
                <a:ea typeface="Impact"/>
                <a:cs typeface="Impact"/>
                <a:sym typeface="Impact"/>
              </a:defRPr>
            </a:lvl1pPr>
          </a:lstStyle>
          <a:p>
            <a:pPr lvl="0">
              <a:defRPr sz="1800">
                <a:ln w="9525">
                  <a:noFill/>
                </a:ln>
                <a:solidFill>
                  <a:srgbClr val="000000"/>
                </a:solidFill>
                <a:effectLst/>
              </a:defRPr>
            </a:pPr>
            <a:r>
              <a:rPr sz="3700">
                <a:ln w="7543">
                  <a:solidFill/>
                </a:ln>
                <a:solidFill>
                  <a:srgbClr val="FF00FF"/>
                </a:solidFill>
                <a:effectLst>
                  <a:outerShdw blurRad="50800" dist="47954" dir="2700000" rotWithShape="0">
                    <a:srgbClr val="9999FF">
                      <a:alpha val="79998"/>
                    </a:srgbClr>
                  </a:outerShdw>
                </a:effectLst>
              </a:rPr>
              <a:t>Б. Паскаль</a:t>
            </a:r>
          </a:p>
        </p:txBody>
      </p:sp>
      <p:pic>
        <p:nvPicPr>
          <p:cNvPr id="19" name="image5.png" descr="noimage"/>
          <p:cNvPicPr/>
          <p:nvPr/>
        </p:nvPicPr>
        <p:blipFill>
          <a:blip r:embed="rId2" cstate="print">
            <a:extLst/>
          </a:blip>
          <a:stretch>
            <a:fillRect/>
          </a:stretch>
        </p:blipFill>
        <p:spPr>
          <a:xfrm>
            <a:off x="900112" y="5013325"/>
            <a:ext cx="3024189" cy="1266825"/>
          </a:xfrm>
          <a:prstGeom prst="rect">
            <a:avLst/>
          </a:prstGeom>
          <a:ln w="12700">
            <a:miter lim="400000"/>
          </a:ln>
        </p:spPr>
      </p:pic>
      <p:sp>
        <p:nvSpPr>
          <p:cNvPr id="20" name="Shape 20"/>
          <p:cNvSpPr/>
          <p:nvPr/>
        </p:nvSpPr>
        <p:spPr>
          <a:xfrm>
            <a:off x="971550" y="1773236"/>
            <a:ext cx="7235825" cy="28082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ctr" defTabSz="722376"/>
            <a:r>
              <a:rPr sz="2800">
                <a:ln w="5944">
                  <a:solidFill/>
                </a:ln>
                <a:solidFill>
                  <a:srgbClr val="FF00FF"/>
                </a:solidFill>
                <a:latin typeface="Arial"/>
                <a:ea typeface="Arial"/>
                <a:cs typeface="Arial"/>
                <a:sym typeface="Arial"/>
              </a:rPr>
              <a:t>"Предмет математики настолько серьезен, </a:t>
            </a:r>
          </a:p>
          <a:p>
            <a:pPr lvl="0" algn="ctr" defTabSz="722376"/>
            <a:r>
              <a:rPr sz="2800">
                <a:ln w="5944">
                  <a:solidFill/>
                </a:ln>
                <a:solidFill>
                  <a:srgbClr val="FF00FF"/>
                </a:solidFill>
                <a:latin typeface="Arial"/>
                <a:ea typeface="Arial"/>
                <a:cs typeface="Arial"/>
                <a:sym typeface="Arial"/>
              </a:rPr>
              <a:t>что полезно </a:t>
            </a:r>
            <a:endParaRPr sz="2800">
              <a:ln w="5944">
                <a:solidFill/>
              </a:ln>
              <a:noFill/>
              <a:latin typeface="Arial"/>
              <a:ea typeface="Arial"/>
              <a:cs typeface="Arial"/>
              <a:sym typeface="Arial"/>
            </a:endParaRPr>
          </a:p>
          <a:p>
            <a:pPr lvl="0" algn="ctr" defTabSz="722376"/>
            <a:r>
              <a:rPr sz="2800">
                <a:ln w="5944">
                  <a:solidFill/>
                </a:ln>
                <a:solidFill>
                  <a:srgbClr val="FF00FF"/>
                </a:solidFill>
                <a:latin typeface="Arial"/>
                <a:ea typeface="Arial"/>
                <a:cs typeface="Arial"/>
                <a:sym typeface="Arial"/>
              </a:rPr>
              <a:t>не упустить </a:t>
            </a:r>
            <a:endParaRPr sz="2800">
              <a:ln w="5944">
                <a:solidFill/>
              </a:ln>
              <a:noFill/>
              <a:latin typeface="Arial"/>
              <a:ea typeface="Arial"/>
              <a:cs typeface="Arial"/>
              <a:sym typeface="Arial"/>
            </a:endParaRPr>
          </a:p>
          <a:p>
            <a:pPr lvl="0" algn="ctr" defTabSz="722376"/>
            <a:r>
              <a:rPr sz="2800">
                <a:ln w="5944">
                  <a:solidFill/>
                </a:ln>
                <a:solidFill>
                  <a:srgbClr val="FF00FF"/>
                </a:solidFill>
                <a:latin typeface="Arial"/>
                <a:ea typeface="Arial"/>
                <a:cs typeface="Arial"/>
                <a:sym typeface="Arial"/>
              </a:rPr>
              <a:t>случая сделать </a:t>
            </a:r>
            <a:endParaRPr sz="2800">
              <a:ln w="5944">
                <a:solidFill/>
              </a:ln>
              <a:noFill/>
              <a:latin typeface="Arial"/>
              <a:ea typeface="Arial"/>
              <a:cs typeface="Arial"/>
              <a:sym typeface="Arial"/>
            </a:endParaRPr>
          </a:p>
          <a:p>
            <a:pPr lvl="0" algn="ctr" defTabSz="722376"/>
            <a:r>
              <a:rPr sz="2800">
                <a:ln w="5944">
                  <a:solidFill/>
                </a:ln>
                <a:solidFill>
                  <a:srgbClr val="FF00FF"/>
                </a:solidFill>
                <a:latin typeface="Arial"/>
                <a:ea typeface="Arial"/>
                <a:cs typeface="Arial"/>
                <a:sym typeface="Arial"/>
              </a:rPr>
              <a:t>его немного занимательным."</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5" presetClass="entr" presetSubtype="9" fill="hold" grpId="1" nodeType="afterEffect">
                                  <p:stCondLst>
                                    <p:cond delay="0"/>
                                  </p:stCondLst>
                                  <p:iterate>
                                    <p:tmAbs val="0"/>
                                  </p:iterate>
                                  <p:childTnLst>
                                    <p:set>
                                      <p:cBhvr>
                                        <p:cTn id="6" fill="hold"/>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3" presetClass="entr" presetSubtype="16" fill="hold" grpId="2" nodeType="afterEffect">
                                  <p:stCondLst>
                                    <p:cond delay="0"/>
                                  </p:stCondLst>
                                  <p:iterate>
                                    <p:tmAbs val="0"/>
                                  </p:iterate>
                                  <p:childTnLst>
                                    <p:set>
                                      <p:cBhvr>
                                        <p:cTn id="13" fill="hold"/>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strVal val="4*#ppt_w"/>
                                          </p:val>
                                        </p:tav>
                                        <p:tav tm="100000">
                                          <p:val>
                                            <p:strVal val="#ppt_w"/>
                                          </p:val>
                                        </p:tav>
                                      </p:tavLst>
                                    </p:anim>
                                    <p:anim calcmode="lin" valueType="num">
                                      <p:cBhvr>
                                        <p:cTn id="15" dur="500" fill="hold"/>
                                        <p:tgtEl>
                                          <p:spTgt spid="19"/>
                                        </p:tgtEl>
                                        <p:attrNameLst>
                                          <p:attrName>ppt_h</p:attrName>
                                        </p:attrNameLst>
                                      </p:cBhvr>
                                      <p:tavLst>
                                        <p:tav tm="0">
                                          <p:val>
                                            <p:strVal val="4*#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3" presetClass="entr" presetSubtype="32" fill="hold" grpId="3" nodeType="clickEffect">
                                  <p:stCondLst>
                                    <p:cond delay="0"/>
                                  </p:stCondLst>
                                  <p:iterate>
                                    <p:tmAbs val="0"/>
                                  </p:iterate>
                                  <p:childTnLst>
                                    <p:set>
                                      <p:cBhvr>
                                        <p:cTn id="19" fill="hold"/>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childTnLst>
                                </p:cTn>
                              </p:par>
                            </p:childTnLst>
                          </p:cTn>
                        </p:par>
                        <p:par>
                          <p:cTn id="22" fill="hold">
                            <p:stCondLst>
                              <p:cond delay="1000"/>
                            </p:stCondLst>
                            <p:childTnLst>
                              <p:par>
                                <p:cTn id="23" presetID="10" presetClass="entr" presetSubtype="0" fill="hold" grpId="4" nodeType="afterEffect">
                                  <p:stCondLst>
                                    <p:cond delay="0"/>
                                  </p:stCondLst>
                                  <p:iterate>
                                    <p:tmAbs val="0"/>
                                  </p:iterate>
                                  <p:childTnLst>
                                    <p:set>
                                      <p:cBhvr>
                                        <p:cTn id="24" fill="hold"/>
                                        <p:tgtEl>
                                          <p:spTgt spid="18"/>
                                        </p:tgtEl>
                                        <p:attrNameLst>
                                          <p:attrName>style.visibility</p:attrName>
                                        </p:attrNameLst>
                                      </p:cBhvr>
                                      <p:to>
                                        <p:strVal val="visible"/>
                                      </p:to>
                                    </p:set>
                                    <p:animEffect transition="in" filter="fade">
                                      <p:cBhvr>
                                        <p:cTn id="25"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animBg="1" advAuto="0"/>
      <p:bldP spid="18" grpId="4" animBg="1" advAuto="0"/>
      <p:bldP spid="19" grpId="2" animBg="1" advAuto="0"/>
      <p:bldP spid="20" grpId="3"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3FBB9"/>
        </a:solidFill>
        <a:effectLst/>
      </p:bgPr>
    </p:bg>
    <p:spTree>
      <p:nvGrpSpPr>
        <p:cNvPr id="1" name=""/>
        <p:cNvGrpSpPr/>
        <p:nvPr/>
      </p:nvGrpSpPr>
      <p:grpSpPr>
        <a:xfrm>
          <a:off x="0" y="0"/>
          <a:ext cx="0" cy="0"/>
          <a:chOff x="0" y="0"/>
          <a:chExt cx="0" cy="0"/>
        </a:xfrm>
      </p:grpSpPr>
      <p:sp>
        <p:nvSpPr>
          <p:cNvPr id="22" name="Shape 22"/>
          <p:cNvSpPr/>
          <p:nvPr/>
        </p:nvSpPr>
        <p:spPr>
          <a:xfrm>
            <a:off x="971550" y="188912"/>
            <a:ext cx="7416800" cy="12239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813816">
              <a:defRPr sz="4200">
                <a:ln w="7544">
                  <a:solidFill/>
                </a:ln>
                <a:solidFill>
                  <a:srgbClr val="6A6AF8">
                    <a:alpha val="72155"/>
                  </a:srgbClr>
                </a:solidFill>
                <a:latin typeface="Times New Roman"/>
                <a:ea typeface="Times New Roman"/>
                <a:cs typeface="Times New Roman"/>
                <a:sym typeface="Times New Roman"/>
              </a:defRPr>
            </a:lvl1pPr>
          </a:lstStyle>
          <a:p>
            <a:pPr lvl="0">
              <a:defRPr sz="1800">
                <a:ln w="9525">
                  <a:noFill/>
                </a:ln>
                <a:solidFill>
                  <a:srgbClr val="000000"/>
                </a:solidFill>
              </a:defRPr>
            </a:pPr>
            <a:r>
              <a:rPr sz="4200">
                <a:ln w="7544">
                  <a:solidFill/>
                </a:ln>
                <a:solidFill>
                  <a:srgbClr val="6A6AF8">
                    <a:alpha val="72155"/>
                  </a:srgbClr>
                </a:solidFill>
              </a:rPr>
              <a:t>Предмет и объект исследования</a:t>
            </a:r>
          </a:p>
        </p:txBody>
      </p:sp>
      <p:sp>
        <p:nvSpPr>
          <p:cNvPr id="23" name="Shape 23"/>
          <p:cNvSpPr/>
          <p:nvPr/>
        </p:nvSpPr>
        <p:spPr>
          <a:xfrm>
            <a:off x="611186" y="1916111"/>
            <a:ext cx="7981364" cy="37523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buSzPct val="100000"/>
              <a:buChar char="•"/>
              <a:defRPr sz="2000">
                <a:latin typeface="Arial"/>
                <a:ea typeface="Arial"/>
                <a:cs typeface="Arial"/>
                <a:sym typeface="Arial"/>
              </a:defRPr>
            </a:lvl1pPr>
          </a:lstStyle>
          <a:p>
            <a:pPr lvl="0">
              <a:defRPr sz="1800"/>
            </a:pPr>
            <a:r>
              <a:rPr sz="2000"/>
              <a:t> Предмет исследования – задача в литературных произведениях:</a:t>
            </a:r>
          </a:p>
        </p:txBody>
      </p:sp>
      <p:sp>
        <p:nvSpPr>
          <p:cNvPr id="24" name="Shape 24"/>
          <p:cNvSpPr/>
          <p:nvPr/>
        </p:nvSpPr>
        <p:spPr>
          <a:xfrm>
            <a:off x="3924299" y="2420936"/>
            <a:ext cx="1" cy="1008064"/>
          </a:xfrm>
          <a:prstGeom prst="line">
            <a:avLst/>
          </a:prstGeom>
          <a:ln w="28575">
            <a:solidFill>
              <a:srgbClr val="333399"/>
            </a:solidFill>
            <a:round/>
          </a:ln>
        </p:spPr>
        <p:txBody>
          <a:bodyPr lIns="0" tIns="0" rIns="0" bIns="0"/>
          <a:lstStyle/>
          <a:p>
            <a:pPr lvl="0" defTabSz="457200">
              <a:defRPr sz="1200"/>
            </a:pPr>
            <a:endParaRPr/>
          </a:p>
        </p:txBody>
      </p:sp>
      <p:sp>
        <p:nvSpPr>
          <p:cNvPr id="25" name="Shape 25"/>
          <p:cNvSpPr/>
          <p:nvPr/>
        </p:nvSpPr>
        <p:spPr>
          <a:xfrm>
            <a:off x="3924300" y="2636837"/>
            <a:ext cx="360364" cy="1"/>
          </a:xfrm>
          <a:prstGeom prst="line">
            <a:avLst/>
          </a:prstGeom>
          <a:ln w="28575">
            <a:solidFill>
              <a:srgbClr val="333399"/>
            </a:solidFill>
            <a:round/>
            <a:tailEnd type="triangle"/>
          </a:ln>
        </p:spPr>
        <p:txBody>
          <a:bodyPr lIns="0" tIns="0" rIns="0" bIns="0"/>
          <a:lstStyle/>
          <a:p>
            <a:pPr lvl="0" defTabSz="457200">
              <a:defRPr sz="1200"/>
            </a:pPr>
            <a:endParaRPr/>
          </a:p>
        </p:txBody>
      </p:sp>
      <p:sp>
        <p:nvSpPr>
          <p:cNvPr id="26" name="Shape 26"/>
          <p:cNvSpPr/>
          <p:nvPr/>
        </p:nvSpPr>
        <p:spPr>
          <a:xfrm>
            <a:off x="3924300" y="3068637"/>
            <a:ext cx="360364" cy="1"/>
          </a:xfrm>
          <a:prstGeom prst="line">
            <a:avLst/>
          </a:prstGeom>
          <a:ln w="28575">
            <a:solidFill>
              <a:srgbClr val="333399"/>
            </a:solidFill>
            <a:round/>
            <a:tailEnd type="triangle"/>
          </a:ln>
        </p:spPr>
        <p:txBody>
          <a:bodyPr lIns="0" tIns="0" rIns="0" bIns="0"/>
          <a:lstStyle/>
          <a:p>
            <a:pPr lvl="0" defTabSz="457200">
              <a:defRPr sz="1200"/>
            </a:pPr>
            <a:endParaRPr/>
          </a:p>
        </p:txBody>
      </p:sp>
      <p:sp>
        <p:nvSpPr>
          <p:cNvPr id="27" name="Shape 27"/>
          <p:cNvSpPr/>
          <p:nvPr/>
        </p:nvSpPr>
        <p:spPr>
          <a:xfrm>
            <a:off x="4284662" y="2420936"/>
            <a:ext cx="4114908" cy="350661"/>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a:latin typeface="Arial"/>
                <a:ea typeface="Arial"/>
                <a:cs typeface="Arial"/>
                <a:sym typeface="Arial"/>
              </a:defRPr>
            </a:lvl1pPr>
          </a:lstStyle>
          <a:p>
            <a:pPr lvl="0"/>
            <a:r>
              <a:t>задача – литературное произведение</a:t>
            </a:r>
          </a:p>
        </p:txBody>
      </p:sp>
      <p:sp>
        <p:nvSpPr>
          <p:cNvPr id="28" name="Shape 28"/>
          <p:cNvSpPr/>
          <p:nvPr/>
        </p:nvSpPr>
        <p:spPr>
          <a:xfrm>
            <a:off x="4284662" y="2852736"/>
            <a:ext cx="4464052" cy="617361"/>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defRPr>
                <a:latin typeface="Arial"/>
                <a:ea typeface="Arial"/>
                <a:cs typeface="Arial"/>
                <a:sym typeface="Arial"/>
              </a:defRPr>
            </a:lvl1pPr>
          </a:lstStyle>
          <a:p>
            <a:pPr lvl="0"/>
            <a:r>
              <a:t>задача в контексте литературного произведения</a:t>
            </a:r>
          </a:p>
        </p:txBody>
      </p:sp>
      <p:sp>
        <p:nvSpPr>
          <p:cNvPr id="29" name="Shape 29"/>
          <p:cNvSpPr/>
          <p:nvPr/>
        </p:nvSpPr>
        <p:spPr>
          <a:xfrm>
            <a:off x="611187" y="4724400"/>
            <a:ext cx="4804627" cy="37522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buSzPct val="100000"/>
              <a:buChar char="•"/>
              <a:defRPr sz="2000">
                <a:latin typeface="Arial"/>
                <a:ea typeface="Arial"/>
                <a:cs typeface="Arial"/>
                <a:sym typeface="Arial"/>
              </a:defRPr>
            </a:lvl1pPr>
          </a:lstStyle>
          <a:p>
            <a:pPr lvl="0">
              <a:defRPr sz="1800"/>
            </a:pPr>
            <a:r>
              <a:rPr sz="2000"/>
              <a:t> Объект исследования – сюжеты задач</a:t>
            </a:r>
          </a:p>
        </p:txBody>
      </p:sp>
      <p:pic>
        <p:nvPicPr>
          <p:cNvPr id="30" name="image6.png" descr="book32"/>
          <p:cNvPicPr/>
          <p:nvPr/>
        </p:nvPicPr>
        <p:blipFill>
          <a:blip r:embed="rId2" cstate="print">
            <a:extLst/>
          </a:blip>
          <a:stretch>
            <a:fillRect/>
          </a:stretch>
        </p:blipFill>
        <p:spPr>
          <a:xfrm>
            <a:off x="6300787" y="3933825"/>
            <a:ext cx="2519364" cy="2232025"/>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1" nodeType="afterEffect">
                                  <p:stCondLst>
                                    <p:cond delay="0"/>
                                  </p:stCondLst>
                                  <p:iterate>
                                    <p:tmAbs val="0"/>
                                  </p:iterate>
                                  <p:childTnLst>
                                    <p:set>
                                      <p:cBhvr>
                                        <p:cTn id="6" fill="hold"/>
                                        <p:tgtEl>
                                          <p:spTgt spid="22"/>
                                        </p:tgtEl>
                                        <p:attrNameLst>
                                          <p:attrName>style.visibility</p:attrName>
                                        </p:attrNameLst>
                                      </p:cBhvr>
                                      <p:to>
                                        <p:strVal val="visible"/>
                                      </p:to>
                                    </p:set>
                                    <p:animEffect transition="in" filter="wipe(left)">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2" nodeType="clickEffect">
                                  <p:stCondLst>
                                    <p:cond delay="0"/>
                                  </p:stCondLst>
                                  <p:iterate>
                                    <p:tmAbs val="0"/>
                                  </p:iterate>
                                  <p:childTnLst>
                                    <p:set>
                                      <p:cBhvr>
                                        <p:cTn id="11" fill="hold"/>
                                        <p:tgtEl>
                                          <p:spTgt spid="2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3" nodeType="clickEffect">
                                  <p:stCondLst>
                                    <p:cond delay="0"/>
                                  </p:stCondLst>
                                  <p:iterate>
                                    <p:tmAbs val="0"/>
                                  </p:iterate>
                                  <p:childTnLst>
                                    <p:set>
                                      <p:cBhvr>
                                        <p:cTn id="15" fill="hold"/>
                                        <p:tgtEl>
                                          <p:spTgt spid="24"/>
                                        </p:tgtEl>
                                        <p:attrNameLst>
                                          <p:attrName>style.visibility</p:attrName>
                                        </p:attrNameLst>
                                      </p:cBhvr>
                                      <p:to>
                                        <p:strVal val="visible"/>
                                      </p:to>
                                    </p:set>
                                    <p:animEffect transition="in" filter="wipe(up)">
                                      <p:cBhvr>
                                        <p:cTn id="16" dur="500"/>
                                        <p:tgtEl>
                                          <p:spTgt spid="24"/>
                                        </p:tgtEl>
                                      </p:cBhvr>
                                    </p:animEffect>
                                  </p:childTnLst>
                                </p:cTn>
                              </p:par>
                            </p:childTnLst>
                          </p:cTn>
                        </p:par>
                        <p:par>
                          <p:cTn id="17" fill="hold">
                            <p:stCondLst>
                              <p:cond delay="500"/>
                            </p:stCondLst>
                            <p:childTnLst>
                              <p:par>
                                <p:cTn id="18" presetID="22" presetClass="entr" presetSubtype="8" fill="hold" grpId="4" nodeType="afterEffect">
                                  <p:stCondLst>
                                    <p:cond delay="0"/>
                                  </p:stCondLst>
                                  <p:iterate>
                                    <p:tmAbs val="0"/>
                                  </p:iterate>
                                  <p:childTnLst>
                                    <p:set>
                                      <p:cBhvr>
                                        <p:cTn id="19" fill="hold"/>
                                        <p:tgtEl>
                                          <p:spTgt spid="25"/>
                                        </p:tgtEl>
                                        <p:attrNameLst>
                                          <p:attrName>style.visibility</p:attrName>
                                        </p:attrNameLst>
                                      </p:cBhvr>
                                      <p:to>
                                        <p:strVal val="visible"/>
                                      </p:to>
                                    </p:set>
                                    <p:animEffect transition="in" filter="wipe(left)">
                                      <p:cBhvr>
                                        <p:cTn id="20" dur="500"/>
                                        <p:tgtEl>
                                          <p:spTgt spid="25"/>
                                        </p:tgtEl>
                                      </p:cBhvr>
                                    </p:animEffect>
                                  </p:childTnLst>
                                </p:cTn>
                              </p:par>
                            </p:childTnLst>
                          </p:cTn>
                        </p:par>
                        <p:par>
                          <p:cTn id="21" fill="hold">
                            <p:stCondLst>
                              <p:cond delay="1000"/>
                            </p:stCondLst>
                            <p:childTnLst>
                              <p:par>
                                <p:cTn id="22" presetID="1" presetClass="entr" presetSubtype="0" fill="hold" grpId="5" nodeType="afterEffect">
                                  <p:stCondLst>
                                    <p:cond delay="0"/>
                                  </p:stCondLst>
                                  <p:iterate>
                                    <p:tmAbs val="0"/>
                                  </p:iterate>
                                  <p:childTnLst>
                                    <p:set>
                                      <p:cBhvr>
                                        <p:cTn id="23" fill="hold"/>
                                        <p:tgtEl>
                                          <p:spTgt spid="2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6" nodeType="clickEffect">
                                  <p:stCondLst>
                                    <p:cond delay="0"/>
                                  </p:stCondLst>
                                  <p:iterate>
                                    <p:tmAbs val="0"/>
                                  </p:iterate>
                                  <p:childTnLst>
                                    <p:set>
                                      <p:cBhvr>
                                        <p:cTn id="27" fill="hold"/>
                                        <p:tgtEl>
                                          <p:spTgt spid="26"/>
                                        </p:tgtEl>
                                        <p:attrNameLst>
                                          <p:attrName>style.visibility</p:attrName>
                                        </p:attrNameLst>
                                      </p:cBhvr>
                                      <p:to>
                                        <p:strVal val="visible"/>
                                      </p:to>
                                    </p:set>
                                    <p:animEffect transition="in" filter="wipe(left)">
                                      <p:cBhvr>
                                        <p:cTn id="28" dur="500"/>
                                        <p:tgtEl>
                                          <p:spTgt spid="26"/>
                                        </p:tgtEl>
                                      </p:cBhvr>
                                    </p:animEffect>
                                  </p:childTnLst>
                                </p:cTn>
                              </p:par>
                            </p:childTnLst>
                          </p:cTn>
                        </p:par>
                        <p:par>
                          <p:cTn id="29" fill="hold">
                            <p:stCondLst>
                              <p:cond delay="500"/>
                            </p:stCondLst>
                            <p:childTnLst>
                              <p:par>
                                <p:cTn id="30" presetID="1" presetClass="entr" presetSubtype="0" fill="hold" grpId="7" nodeType="afterEffect">
                                  <p:stCondLst>
                                    <p:cond delay="0"/>
                                  </p:stCondLst>
                                  <p:iterate>
                                    <p:tmAbs val="0"/>
                                  </p:iterate>
                                  <p:childTnLst>
                                    <p:set>
                                      <p:cBhvr>
                                        <p:cTn id="31" fill="hold"/>
                                        <p:tgtEl>
                                          <p:spTgt spid="2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4" presetClass="entr" presetSubtype="32" fill="hold" grpId="8" nodeType="clickEffect">
                                  <p:stCondLst>
                                    <p:cond delay="0"/>
                                  </p:stCondLst>
                                  <p:iterate>
                                    <p:tmAbs val="0"/>
                                  </p:iterate>
                                  <p:childTnLst>
                                    <p:set>
                                      <p:cBhvr>
                                        <p:cTn id="35" fill="hold"/>
                                        <p:tgtEl>
                                          <p:spTgt spid="29"/>
                                        </p:tgtEl>
                                        <p:attrNameLst>
                                          <p:attrName>style.visibility</p:attrName>
                                        </p:attrNameLst>
                                      </p:cBhvr>
                                      <p:to>
                                        <p:strVal val="visible"/>
                                      </p:to>
                                    </p:set>
                                    <p:animEffect transition="in" filter="box(out)">
                                      <p:cBhvr>
                                        <p:cTn id="36"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1" animBg="1" advAuto="0"/>
      <p:bldP spid="23" grpId="2" animBg="1" advAuto="0"/>
      <p:bldP spid="24" grpId="3" animBg="1" advAuto="0"/>
      <p:bldP spid="25" grpId="4" animBg="1" advAuto="0"/>
      <p:bldP spid="26" grpId="6" animBg="1" advAuto="0"/>
      <p:bldP spid="27" grpId="5" animBg="1" advAuto="0"/>
      <p:bldP spid="28" grpId="7" animBg="1" advAuto="0"/>
      <p:bldP spid="29" grpId="8"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0F9BB"/>
        </a:solidFill>
        <a:effectLst/>
      </p:bgPr>
    </p:bg>
    <p:spTree>
      <p:nvGrpSpPr>
        <p:cNvPr id="1" name=""/>
        <p:cNvGrpSpPr/>
        <p:nvPr/>
      </p:nvGrpSpPr>
      <p:grpSpPr>
        <a:xfrm>
          <a:off x="0" y="0"/>
          <a:ext cx="0" cy="0"/>
          <a:chOff x="0" y="0"/>
          <a:chExt cx="0" cy="0"/>
        </a:xfrm>
      </p:grpSpPr>
      <p:sp>
        <p:nvSpPr>
          <p:cNvPr id="32" name="Shape 32"/>
          <p:cNvSpPr/>
          <p:nvPr/>
        </p:nvSpPr>
        <p:spPr>
          <a:xfrm>
            <a:off x="827087" y="-1"/>
            <a:ext cx="7273926" cy="166846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a:defRPr sz="6500">
                <a:ln w="12700">
                  <a:solidFill/>
                </a:ln>
                <a:solidFill>
                  <a:srgbClr val="339933"/>
                </a:solidFill>
                <a:effectLst>
                  <a:outerShdw blurRad="63500" dist="45790" dir="2021404" rotWithShape="0">
                    <a:srgbClr val="808080">
                      <a:alpha val="79998"/>
                    </a:srgbClr>
                  </a:outerShdw>
                </a:effectLst>
                <a:latin typeface="Arial"/>
                <a:ea typeface="Arial"/>
                <a:cs typeface="Arial"/>
                <a:sym typeface="Arial"/>
              </a:defRPr>
            </a:lvl1pPr>
          </a:lstStyle>
          <a:p>
            <a:pPr lvl="0">
              <a:defRPr sz="1800">
                <a:ln w="9525">
                  <a:noFill/>
                </a:ln>
                <a:solidFill>
                  <a:srgbClr val="000000"/>
                </a:solidFill>
                <a:effectLst/>
              </a:defRPr>
            </a:pPr>
            <a:r>
              <a:rPr sz="6500">
                <a:ln w="12700">
                  <a:solidFill/>
                </a:ln>
                <a:solidFill>
                  <a:srgbClr val="339933"/>
                </a:solidFill>
                <a:effectLst>
                  <a:outerShdw blurRad="63500" dist="45790" dir="2021404" rotWithShape="0">
                    <a:srgbClr val="808080">
                      <a:alpha val="79998"/>
                    </a:srgbClr>
                  </a:outerShdw>
                </a:effectLst>
              </a:rPr>
              <a:t>Рабочая гипотеза</a:t>
            </a:r>
          </a:p>
        </p:txBody>
      </p:sp>
      <p:pic>
        <p:nvPicPr>
          <p:cNvPr id="33" name="image7.png" descr="30"/>
          <p:cNvPicPr/>
          <p:nvPr/>
        </p:nvPicPr>
        <p:blipFill>
          <a:blip r:embed="rId2" cstate="print">
            <a:extLst/>
          </a:blip>
          <a:stretch>
            <a:fillRect/>
          </a:stretch>
        </p:blipFill>
        <p:spPr>
          <a:xfrm>
            <a:off x="6443662" y="4005262"/>
            <a:ext cx="2305052" cy="1908177"/>
          </a:xfrm>
          <a:prstGeom prst="rect">
            <a:avLst/>
          </a:prstGeom>
          <a:ln w="12700">
            <a:miter lim="400000"/>
          </a:ln>
        </p:spPr>
      </p:pic>
      <p:sp>
        <p:nvSpPr>
          <p:cNvPr id="34" name="Shape 34"/>
          <p:cNvSpPr/>
          <p:nvPr/>
        </p:nvSpPr>
        <p:spPr>
          <a:xfrm>
            <a:off x="611187" y="1916111"/>
            <a:ext cx="7797801" cy="374491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ctr" defTabSz="630936"/>
            <a:r>
              <a:rPr sz="3300">
                <a:solidFill>
                  <a:srgbClr val="003300"/>
                </a:solidFill>
                <a:effectLst>
                  <a:outerShdw blurRad="38100" dist="31595" dir="2021404" rotWithShape="0">
                    <a:srgbClr val="B2B2B2">
                      <a:alpha val="79998"/>
                    </a:srgbClr>
                  </a:outerShdw>
                </a:effectLst>
                <a:latin typeface="Times New Roman"/>
                <a:ea typeface="Times New Roman"/>
                <a:cs typeface="Times New Roman"/>
                <a:sym typeface="Times New Roman"/>
              </a:rPr>
              <a:t>Наличие</a:t>
            </a:r>
            <a:endParaRPr sz="2400">
              <a:solidFill>
                <a:srgbClr val="003300"/>
              </a:solidFill>
              <a:effectLst>
                <a:outerShdw blurRad="38100" dist="31595" dir="2021404" rotWithShape="0">
                  <a:srgbClr val="B2B2B2">
                    <a:alpha val="79998"/>
                  </a:srgbClr>
                </a:outerShdw>
              </a:effectLst>
              <a:latin typeface="Times New Roman"/>
              <a:ea typeface="Times New Roman"/>
              <a:cs typeface="Times New Roman"/>
              <a:sym typeface="Times New Roman"/>
            </a:endParaRPr>
          </a:p>
          <a:p>
            <a:pPr lvl="0" algn="ctr" defTabSz="630936"/>
            <a:r>
              <a:rPr sz="3300">
                <a:solidFill>
                  <a:srgbClr val="003300"/>
                </a:solidFill>
                <a:effectLst>
                  <a:outerShdw blurRad="38100" dist="31595" dir="2021404" rotWithShape="0">
                    <a:srgbClr val="B2B2B2">
                      <a:alpha val="79998"/>
                    </a:srgbClr>
                  </a:outerShdw>
                </a:effectLst>
                <a:latin typeface="Times New Roman"/>
                <a:ea typeface="Times New Roman"/>
                <a:cs typeface="Times New Roman"/>
                <a:sym typeface="Times New Roman"/>
              </a:rPr>
              <a:t> в различного рода литературе решаемых задач </a:t>
            </a:r>
            <a:endParaRPr sz="2400">
              <a:effectLst>
                <a:outerShdw blurRad="38100" dist="31595" dir="2021404" rotWithShape="0">
                  <a:srgbClr val="B2B2B2">
                    <a:alpha val="79998"/>
                  </a:srgbClr>
                </a:outerShdw>
              </a:effectLst>
              <a:latin typeface="Times New Roman"/>
              <a:ea typeface="Times New Roman"/>
              <a:cs typeface="Times New Roman"/>
              <a:sym typeface="Times New Roman"/>
            </a:endParaRPr>
          </a:p>
          <a:p>
            <a:pPr lvl="0" algn="ctr" defTabSz="630936"/>
            <a:r>
              <a:rPr sz="3300">
                <a:solidFill>
                  <a:srgbClr val="003300"/>
                </a:solidFill>
                <a:effectLst>
                  <a:outerShdw blurRad="38100" dist="31595" dir="2021404" rotWithShape="0">
                    <a:srgbClr val="B2B2B2">
                      <a:alpha val="79998"/>
                    </a:srgbClr>
                  </a:outerShdw>
                </a:effectLst>
                <a:latin typeface="Times New Roman"/>
                <a:ea typeface="Times New Roman"/>
                <a:cs typeface="Times New Roman"/>
                <a:sym typeface="Times New Roman"/>
              </a:rPr>
              <a:t>с реальными условиям и ответами, что свидетельствует</a:t>
            </a:r>
            <a:endParaRPr sz="2400">
              <a:effectLst>
                <a:outerShdw blurRad="38100" dist="31595" dir="2021404" rotWithShape="0">
                  <a:srgbClr val="B2B2B2">
                    <a:alpha val="79998"/>
                  </a:srgbClr>
                </a:outerShdw>
              </a:effectLst>
              <a:latin typeface="Times New Roman"/>
              <a:ea typeface="Times New Roman"/>
              <a:cs typeface="Times New Roman"/>
              <a:sym typeface="Times New Roman"/>
            </a:endParaRPr>
          </a:p>
          <a:p>
            <a:pPr lvl="0" algn="ctr" defTabSz="630936"/>
            <a:r>
              <a:rPr sz="3300">
                <a:solidFill>
                  <a:srgbClr val="003300"/>
                </a:solidFill>
                <a:effectLst>
                  <a:outerShdw blurRad="38100" dist="31595" dir="2021404" rotWithShape="0">
                    <a:srgbClr val="B2B2B2">
                      <a:alpha val="79998"/>
                    </a:srgbClr>
                  </a:outerShdw>
                </a:effectLst>
                <a:latin typeface="Times New Roman"/>
                <a:ea typeface="Times New Roman"/>
                <a:cs typeface="Times New Roman"/>
                <a:sym typeface="Times New Roman"/>
              </a:rPr>
              <a:t> о связи </a:t>
            </a:r>
            <a:endParaRPr sz="2400">
              <a:effectLst>
                <a:outerShdw blurRad="38100" dist="31595" dir="2021404" rotWithShape="0">
                  <a:srgbClr val="B2B2B2">
                    <a:alpha val="79998"/>
                  </a:srgbClr>
                </a:outerShdw>
              </a:effectLst>
              <a:latin typeface="Times New Roman"/>
              <a:ea typeface="Times New Roman"/>
              <a:cs typeface="Times New Roman"/>
              <a:sym typeface="Times New Roman"/>
            </a:endParaRPr>
          </a:p>
          <a:p>
            <a:pPr lvl="0" algn="ctr" defTabSz="630936"/>
            <a:r>
              <a:rPr sz="3300">
                <a:solidFill>
                  <a:srgbClr val="003300"/>
                </a:solidFill>
                <a:effectLst>
                  <a:outerShdw blurRad="38100" dist="31595" dir="2021404" rotWithShape="0">
                    <a:srgbClr val="B2B2B2">
                      <a:alpha val="79998"/>
                    </a:srgbClr>
                  </a:outerShdw>
                </a:effectLst>
                <a:latin typeface="Times New Roman"/>
                <a:ea typeface="Times New Roman"/>
                <a:cs typeface="Times New Roman"/>
                <a:sym typeface="Times New Roman"/>
              </a:rPr>
              <a:t>литературы и математики.</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iterate>
                                    <p:tmAbs val="0"/>
                                  </p:iterate>
                                  <p:childTnLst>
                                    <p:set>
                                      <p:cBhvr>
                                        <p:cTn id="6" fill="hold"/>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ppt_w/2"/>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ppt_w</p:attrName>
                                        </p:attrNameLst>
                                      </p:cBhvr>
                                      <p:tavLst>
                                        <p:tav tm="0">
                                          <p:val>
                                            <p:fltVal val="0"/>
                                          </p:val>
                                        </p:tav>
                                        <p:tav tm="100000">
                                          <p:val>
                                            <p:strVal val="#ppt_w"/>
                                          </p:val>
                                        </p:tav>
                                      </p:tavLst>
                                    </p:anim>
                                    <p:anim calcmode="lin" valueType="num">
                                      <p:cBhvr>
                                        <p:cTn id="10" dur="500" fill="hold"/>
                                        <p:tgtEl>
                                          <p:spTgt spid="32"/>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0" presetClass="entr" presetSubtype="0" fill="hold" grpId="2" nodeType="afterEffect">
                                  <p:stCondLst>
                                    <p:cond delay="0"/>
                                  </p:stCondLst>
                                  <p:iterate>
                                    <p:tmAbs val="0"/>
                                  </p:iterate>
                                  <p:childTnLst>
                                    <p:set>
                                      <p:cBhvr>
                                        <p:cTn id="13" fill="hold"/>
                                        <p:tgtEl>
                                          <p:spTgt spid="33"/>
                                        </p:tgtEl>
                                        <p:attrNameLst>
                                          <p:attrName>style.visibility</p:attrName>
                                        </p:attrNameLst>
                                      </p:cBhvr>
                                      <p:to>
                                        <p:strVal val="visible"/>
                                      </p:to>
                                    </p:set>
                                    <p:animEffect transition="in" filter="fade">
                                      <p:cBhvr>
                                        <p:cTn id="14" dur="500"/>
                                        <p:tgtEl>
                                          <p:spTgt spid="3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3" nodeType="clickEffect">
                                  <p:stCondLst>
                                    <p:cond delay="0"/>
                                  </p:stCondLst>
                                  <p:iterate>
                                    <p:tmAbs val="0"/>
                                  </p:iterate>
                                  <p:childTnLst>
                                    <p:set>
                                      <p:cBhvr>
                                        <p:cTn id="18" fill="hold"/>
                                        <p:tgtEl>
                                          <p:spTgt spid="34"/>
                                        </p:tgtEl>
                                        <p:attrNameLst>
                                          <p:attrName>style.visibility</p:attrName>
                                        </p:attrNameLst>
                                      </p:cBhvr>
                                      <p:to>
                                        <p:strVal val="visible"/>
                                      </p:to>
                                    </p:set>
                                    <p:animEffect transition="in" filter="fade">
                                      <p:cBhvr>
                                        <p:cTn id="19"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1" animBg="1" advAuto="0"/>
      <p:bldP spid="33" grpId="2" animBg="1" advAuto="0"/>
      <p:bldP spid="34" grpId="3"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DABD4"/>
        </a:solidFill>
        <a:effectLst/>
      </p:bgPr>
    </p:bg>
    <p:spTree>
      <p:nvGrpSpPr>
        <p:cNvPr id="1" name=""/>
        <p:cNvGrpSpPr/>
        <p:nvPr/>
      </p:nvGrpSpPr>
      <p:grpSpPr>
        <a:xfrm>
          <a:off x="0" y="0"/>
          <a:ext cx="0" cy="0"/>
          <a:chOff x="0" y="0"/>
          <a:chExt cx="0" cy="0"/>
        </a:xfrm>
      </p:grpSpPr>
      <p:sp>
        <p:nvSpPr>
          <p:cNvPr id="36" name="Shape 36"/>
          <p:cNvSpPr/>
          <p:nvPr/>
        </p:nvSpPr>
        <p:spPr>
          <a:xfrm>
            <a:off x="468312" y="620712"/>
            <a:ext cx="4897438" cy="136683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813816">
              <a:defRPr sz="4700">
                <a:ln w="20119">
                  <a:solidFill>
                    <a:srgbClr val="A0006E"/>
                  </a:solidFill>
                </a:ln>
                <a:solidFill>
                  <a:srgbClr val="E7175C"/>
                </a:solidFill>
                <a:effectLst>
                  <a:outerShdw blurRad="50800" dist="40753" dir="2021404" rotWithShape="0">
                    <a:srgbClr val="B2B2B2">
                      <a:alpha val="79998"/>
                    </a:srgbClr>
                  </a:outerShdw>
                </a:effectLst>
                <a:latin typeface="Times New Roman"/>
                <a:ea typeface="Times New Roman"/>
                <a:cs typeface="Times New Roman"/>
                <a:sym typeface="Times New Roman"/>
              </a:defRPr>
            </a:lvl1pPr>
          </a:lstStyle>
          <a:p>
            <a:pPr lvl="0">
              <a:defRPr sz="1800">
                <a:ln w="9525">
                  <a:noFill/>
                </a:ln>
                <a:solidFill>
                  <a:srgbClr val="000000"/>
                </a:solidFill>
                <a:effectLst/>
              </a:defRPr>
            </a:pPr>
            <a:r>
              <a:rPr sz="4700">
                <a:ln w="20119">
                  <a:solidFill>
                    <a:srgbClr val="A0006E"/>
                  </a:solidFill>
                </a:ln>
                <a:solidFill>
                  <a:srgbClr val="E7175C"/>
                </a:solidFill>
                <a:effectLst>
                  <a:outerShdw blurRad="50800" dist="40753" dir="2021404" rotWithShape="0">
                    <a:srgbClr val="B2B2B2">
                      <a:alpha val="79998"/>
                    </a:srgbClr>
                  </a:outerShdw>
                </a:effectLst>
              </a:rPr>
              <a:t>Цель исследования</a:t>
            </a:r>
          </a:p>
        </p:txBody>
      </p:sp>
      <p:pic>
        <p:nvPicPr>
          <p:cNvPr id="37" name="image1.jpeg" descr="reklceli1"/>
          <p:cNvPicPr/>
          <p:nvPr/>
        </p:nvPicPr>
        <p:blipFill>
          <a:blip r:embed="rId2" cstate="print">
            <a:extLst/>
          </a:blip>
          <a:stretch>
            <a:fillRect/>
          </a:stretch>
        </p:blipFill>
        <p:spPr>
          <a:xfrm>
            <a:off x="5867400" y="260350"/>
            <a:ext cx="2857500" cy="2295525"/>
          </a:xfrm>
          <a:prstGeom prst="rect">
            <a:avLst/>
          </a:prstGeom>
          <a:ln w="12700">
            <a:miter lim="400000"/>
          </a:ln>
        </p:spPr>
      </p:pic>
      <p:sp>
        <p:nvSpPr>
          <p:cNvPr id="38" name="Shape 38"/>
          <p:cNvSpPr/>
          <p:nvPr/>
        </p:nvSpPr>
        <p:spPr>
          <a:xfrm>
            <a:off x="468312" y="2708275"/>
            <a:ext cx="7632701" cy="345757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ctr" defTabSz="585215"/>
            <a:r>
              <a:rPr sz="4300">
                <a:ln w="5201">
                  <a:solidFill>
                    <a:srgbClr val="800080"/>
                  </a:solidFill>
                </a:ln>
                <a:solidFill>
                  <a:srgbClr val="FC085F"/>
                </a:solidFill>
                <a:effectLst>
                  <a:outerShdw blurRad="38100" dist="29305" dir="2021404" rotWithShape="0">
                    <a:srgbClr val="9999FF"/>
                  </a:outerShdw>
                </a:effectLst>
                <a:latin typeface="Arial"/>
                <a:ea typeface="Arial"/>
                <a:cs typeface="Arial"/>
                <a:sym typeface="Arial"/>
              </a:rPr>
              <a:t>Доказать гипотезу, заявленную в работе, </a:t>
            </a:r>
            <a:endParaRPr sz="2300">
              <a:ln w="5201">
                <a:solidFill>
                  <a:srgbClr val="800080"/>
                </a:solidFill>
              </a:ln>
              <a:solidFill>
                <a:srgbClr val="FC085F"/>
              </a:solidFill>
              <a:effectLst>
                <a:outerShdw blurRad="38100" dist="29305" dir="2021404" rotWithShape="0">
                  <a:srgbClr val="9999FF"/>
                </a:outerShdw>
              </a:effectLst>
              <a:latin typeface="Arial"/>
              <a:ea typeface="Arial"/>
              <a:cs typeface="Arial"/>
              <a:sym typeface="Arial"/>
            </a:endParaRPr>
          </a:p>
          <a:p>
            <a:pPr lvl="0" algn="ctr" defTabSz="585215"/>
            <a:r>
              <a:rPr sz="4300">
                <a:ln w="5201">
                  <a:solidFill>
                    <a:srgbClr val="800080"/>
                  </a:solidFill>
                </a:ln>
                <a:solidFill>
                  <a:srgbClr val="FC085F"/>
                </a:solidFill>
                <a:effectLst>
                  <a:outerShdw blurRad="38100" dist="29305" dir="2021404" rotWithShape="0">
                    <a:srgbClr val="9999FF"/>
                  </a:outerShdw>
                </a:effectLst>
                <a:latin typeface="Arial"/>
                <a:ea typeface="Arial"/>
                <a:cs typeface="Arial"/>
                <a:sym typeface="Arial"/>
              </a:rPr>
              <a:t>о существующей связи между математикой</a:t>
            </a:r>
            <a:endParaRPr sz="2300">
              <a:ln w="5201">
                <a:solidFill>
                  <a:srgbClr val="800080"/>
                </a:solidFill>
              </a:ln>
              <a:noFill/>
              <a:effectLst>
                <a:outerShdw blurRad="38100" dist="29305" dir="2021404" rotWithShape="0">
                  <a:srgbClr val="9999FF"/>
                </a:outerShdw>
              </a:effectLst>
              <a:latin typeface="Arial"/>
              <a:ea typeface="Arial"/>
              <a:cs typeface="Arial"/>
              <a:sym typeface="Arial"/>
            </a:endParaRPr>
          </a:p>
          <a:p>
            <a:pPr lvl="0" algn="ctr" defTabSz="585215"/>
            <a:r>
              <a:rPr sz="4300">
                <a:ln w="5201">
                  <a:solidFill>
                    <a:srgbClr val="800080"/>
                  </a:solidFill>
                </a:ln>
                <a:solidFill>
                  <a:srgbClr val="FC085F"/>
                </a:solidFill>
                <a:effectLst>
                  <a:outerShdw blurRad="38100" dist="29305" dir="2021404" rotWithShape="0">
                    <a:srgbClr val="9999FF"/>
                  </a:outerShdw>
                </a:effectLst>
                <a:latin typeface="Arial"/>
                <a:ea typeface="Arial"/>
                <a:cs typeface="Arial"/>
                <a:sym typeface="Arial"/>
              </a:rPr>
              <a:t>и литературой.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iterate>
                                    <p:tmAbs val="0"/>
                                  </p:iterate>
                                  <p:childTnLst>
                                    <p:set>
                                      <p:cBhvr>
                                        <p:cTn id="6" fill="hold"/>
                                        <p:tgtEl>
                                          <p:spTgt spid="37"/>
                                        </p:tgtEl>
                                        <p:attrNameLst>
                                          <p:attrName>style.visibility</p:attrName>
                                        </p:attrNameLst>
                                      </p:cBhvr>
                                      <p:to>
                                        <p:strVal val="visible"/>
                                      </p:to>
                                    </p:set>
                                    <p:animEffect transition="in" filter="fade">
                                      <p:cBhvr>
                                        <p:cTn id="7" dur="1000"/>
                                        <p:tgtEl>
                                          <p:spTgt spid="37"/>
                                        </p:tgtEl>
                                      </p:cBhvr>
                                    </p:animEffect>
                                  </p:childTnLst>
                                </p:cTn>
                              </p:par>
                            </p:childTnLst>
                          </p:cTn>
                        </p:par>
                        <p:par>
                          <p:cTn id="8" fill="hold">
                            <p:stCondLst>
                              <p:cond delay="1000"/>
                            </p:stCondLst>
                            <p:childTnLst>
                              <p:par>
                                <p:cTn id="9" presetID="4" presetClass="entr" presetSubtype="32" fill="hold" grpId="2" nodeType="afterEffect">
                                  <p:stCondLst>
                                    <p:cond delay="0"/>
                                  </p:stCondLst>
                                  <p:iterate>
                                    <p:tmAbs val="0"/>
                                  </p:iterate>
                                  <p:childTnLst>
                                    <p:set>
                                      <p:cBhvr>
                                        <p:cTn id="10" fill="hold"/>
                                        <p:tgtEl>
                                          <p:spTgt spid="36"/>
                                        </p:tgtEl>
                                        <p:attrNameLst>
                                          <p:attrName>style.visibility</p:attrName>
                                        </p:attrNameLst>
                                      </p:cBhvr>
                                      <p:to>
                                        <p:strVal val="visible"/>
                                      </p:to>
                                    </p:set>
                                    <p:animEffect transition="in" filter="box(out)">
                                      <p:cBhvr>
                                        <p:cTn id="11" dur="2000"/>
                                        <p:tgtEl>
                                          <p:spTgt spid="36"/>
                                        </p:tgtEl>
                                      </p:cBhvr>
                                    </p:animEffect>
                                  </p:childTnLst>
                                </p:cTn>
                              </p:par>
                            </p:childTnLst>
                          </p:cTn>
                        </p:par>
                      </p:childTnLst>
                    </p:cTn>
                  </p:par>
                  <p:par>
                    <p:cTn id="12" fill="hold">
                      <p:stCondLst>
                        <p:cond delay="indefinite"/>
                      </p:stCondLst>
                      <p:childTnLst>
                        <p:par>
                          <p:cTn id="13" fill="hold">
                            <p:stCondLst>
                              <p:cond delay="0"/>
                            </p:stCondLst>
                            <p:childTnLst>
                              <p:par>
                                <p:cTn id="14" presetID="15" presetClass="entr" presetSubtype="9" fill="hold" grpId="3" nodeType="clickEffect">
                                  <p:stCondLst>
                                    <p:cond delay="0"/>
                                  </p:stCondLst>
                                  <p:iterate>
                                    <p:tmAbs val="0"/>
                                  </p:iterate>
                                  <p:childTnLst>
                                    <p:set>
                                      <p:cBhvr>
                                        <p:cTn id="15" fill="hold"/>
                                        <p:tgtEl>
                                          <p:spTgt spid="38"/>
                                        </p:tgtEl>
                                        <p:attrNameLst>
                                          <p:attrName>style.visibility</p:attrName>
                                        </p:attrNameLst>
                                      </p:cBhvr>
                                      <p:to>
                                        <p:strVal val="visible"/>
                                      </p:to>
                                    </p:set>
                                    <p:anim calcmode="lin" valueType="num">
                                      <p:cBhvr>
                                        <p:cTn id="16" dur="1000" fill="hold"/>
                                        <p:tgtEl>
                                          <p:spTgt spid="38"/>
                                        </p:tgtEl>
                                        <p:attrNameLst>
                                          <p:attrName>ppt_w</p:attrName>
                                        </p:attrNameLst>
                                      </p:cBhvr>
                                      <p:tavLst>
                                        <p:tav tm="0">
                                          <p:val>
                                            <p:fltVal val="0"/>
                                          </p:val>
                                        </p:tav>
                                        <p:tav tm="100000">
                                          <p:val>
                                            <p:strVal val="#ppt_w"/>
                                          </p:val>
                                        </p:tav>
                                      </p:tavLst>
                                    </p:anim>
                                    <p:anim calcmode="lin" valueType="num">
                                      <p:cBhvr>
                                        <p:cTn id="17" dur="1000" fill="hold"/>
                                        <p:tgtEl>
                                          <p:spTgt spid="38"/>
                                        </p:tgtEl>
                                        <p:attrNameLst>
                                          <p:attrName>ppt_h</p:attrName>
                                        </p:attrNameLst>
                                      </p:cBhvr>
                                      <p:tavLst>
                                        <p:tav tm="0">
                                          <p:val>
                                            <p:fltVal val="0"/>
                                          </p:val>
                                        </p:tav>
                                        <p:tav tm="100000">
                                          <p:val>
                                            <p:strVal val="#ppt_h"/>
                                          </p:val>
                                        </p:tav>
                                      </p:tavLst>
                                    </p:anim>
                                    <p:anim calcmode="lin" valueType="num">
                                      <p:cBhvr>
                                        <p:cTn id="18" dur="1000" fill="hold"/>
                                        <p:tgtEl>
                                          <p:spTgt spid="38"/>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3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2" animBg="1" advAuto="0"/>
      <p:bldP spid="37" grpId="1" animBg="1" advAuto="0"/>
      <p:bldP spid="38" grpId="3"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FD7FD"/>
        </a:solidFill>
        <a:effectLst/>
      </p:bgPr>
    </p:bg>
    <p:spTree>
      <p:nvGrpSpPr>
        <p:cNvPr id="1" name=""/>
        <p:cNvGrpSpPr/>
        <p:nvPr/>
      </p:nvGrpSpPr>
      <p:grpSpPr>
        <a:xfrm>
          <a:off x="0" y="0"/>
          <a:ext cx="0" cy="0"/>
          <a:chOff x="0" y="0"/>
          <a:chExt cx="0" cy="0"/>
        </a:xfrm>
      </p:grpSpPr>
      <p:sp>
        <p:nvSpPr>
          <p:cNvPr id="40" name="Shape 40"/>
          <p:cNvSpPr/>
          <p:nvPr/>
        </p:nvSpPr>
        <p:spPr>
          <a:xfrm>
            <a:off x="323850" y="333375"/>
            <a:ext cx="8496300" cy="158273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a:defRPr sz="6200">
                <a:ln w="12700">
                  <a:solidFill>
                    <a:srgbClr val="FFFF99"/>
                  </a:solidFill>
                </a:ln>
                <a:solidFill>
                  <a:srgbClr val="3366FF"/>
                </a:solidFill>
                <a:effectLst>
                  <a:outerShdw blurRad="63500" dist="125722" dir="18900000" rotWithShape="0">
                    <a:srgbClr val="000099"/>
                  </a:outerShdw>
                </a:effectLst>
                <a:latin typeface="Impact"/>
                <a:ea typeface="Impact"/>
                <a:cs typeface="Impact"/>
                <a:sym typeface="Impact"/>
              </a:defRPr>
            </a:lvl1pPr>
          </a:lstStyle>
          <a:p>
            <a:pPr lvl="0">
              <a:defRPr sz="1800">
                <a:ln w="9525">
                  <a:noFill/>
                </a:ln>
                <a:solidFill>
                  <a:srgbClr val="000000"/>
                </a:solidFill>
                <a:effectLst/>
              </a:defRPr>
            </a:pPr>
            <a:r>
              <a:rPr sz="6200">
                <a:ln w="12700">
                  <a:solidFill>
                    <a:srgbClr val="FFFF99"/>
                  </a:solidFill>
                </a:ln>
                <a:solidFill>
                  <a:srgbClr val="3366FF"/>
                </a:solidFill>
                <a:effectLst>
                  <a:outerShdw blurRad="63500" dist="125722" dir="18900000" rotWithShape="0">
                    <a:srgbClr val="000099"/>
                  </a:outerShdw>
                </a:effectLst>
              </a:rPr>
              <a:t>Задачи исследования:</a:t>
            </a:r>
          </a:p>
        </p:txBody>
      </p:sp>
      <p:sp>
        <p:nvSpPr>
          <p:cNvPr id="41" name="Shape 41"/>
          <p:cNvSpPr/>
          <p:nvPr/>
        </p:nvSpPr>
        <p:spPr>
          <a:xfrm flipH="1">
            <a:off x="827086" y="2060575"/>
            <a:ext cx="3" cy="2736850"/>
          </a:xfrm>
          <a:prstGeom prst="line">
            <a:avLst/>
          </a:prstGeom>
          <a:ln w="28575">
            <a:solidFill>
              <a:srgbClr val="3366FF"/>
            </a:solidFill>
            <a:round/>
          </a:ln>
        </p:spPr>
        <p:txBody>
          <a:bodyPr lIns="0" tIns="0" rIns="0" bIns="0"/>
          <a:lstStyle/>
          <a:p>
            <a:pPr lvl="0" defTabSz="457200">
              <a:defRPr sz="1200"/>
            </a:pPr>
            <a:endParaRPr/>
          </a:p>
        </p:txBody>
      </p:sp>
      <p:sp>
        <p:nvSpPr>
          <p:cNvPr id="42" name="Shape 42"/>
          <p:cNvSpPr/>
          <p:nvPr/>
        </p:nvSpPr>
        <p:spPr>
          <a:xfrm>
            <a:off x="827087" y="2420937"/>
            <a:ext cx="431801" cy="1"/>
          </a:xfrm>
          <a:prstGeom prst="line">
            <a:avLst/>
          </a:prstGeom>
          <a:ln w="28575">
            <a:solidFill>
              <a:srgbClr val="3366FF"/>
            </a:solidFill>
            <a:round/>
            <a:tailEnd type="triangle"/>
          </a:ln>
        </p:spPr>
        <p:txBody>
          <a:bodyPr lIns="0" tIns="0" rIns="0" bIns="0"/>
          <a:lstStyle/>
          <a:p>
            <a:pPr lvl="0" defTabSz="457200">
              <a:defRPr sz="1200"/>
            </a:pPr>
            <a:endParaRPr/>
          </a:p>
        </p:txBody>
      </p:sp>
      <p:sp>
        <p:nvSpPr>
          <p:cNvPr id="43" name="Shape 43"/>
          <p:cNvSpPr/>
          <p:nvPr/>
        </p:nvSpPr>
        <p:spPr>
          <a:xfrm>
            <a:off x="1311275" y="2224086"/>
            <a:ext cx="7183483" cy="350661"/>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b="1">
                <a:latin typeface="Arial"/>
                <a:ea typeface="Arial"/>
                <a:cs typeface="Arial"/>
                <a:sym typeface="Arial"/>
              </a:defRPr>
            </a:lvl1pPr>
          </a:lstStyle>
          <a:p>
            <a:pPr lvl="0">
              <a:defRPr b="0"/>
            </a:pPr>
            <a:r>
              <a:rPr b="1"/>
              <a:t>Поиск математических задач в литературных произведениях;</a:t>
            </a:r>
          </a:p>
        </p:txBody>
      </p:sp>
      <p:sp>
        <p:nvSpPr>
          <p:cNvPr id="44" name="Shape 44"/>
          <p:cNvSpPr/>
          <p:nvPr/>
        </p:nvSpPr>
        <p:spPr>
          <a:xfrm>
            <a:off x="827087" y="2924175"/>
            <a:ext cx="431801" cy="0"/>
          </a:xfrm>
          <a:prstGeom prst="line">
            <a:avLst/>
          </a:prstGeom>
          <a:ln w="28575">
            <a:solidFill>
              <a:srgbClr val="3366FF"/>
            </a:solidFill>
            <a:round/>
            <a:tailEnd type="triangle"/>
          </a:ln>
        </p:spPr>
        <p:txBody>
          <a:bodyPr lIns="0" tIns="0" rIns="0" bIns="0"/>
          <a:lstStyle/>
          <a:p>
            <a:pPr lvl="0" defTabSz="457200">
              <a:defRPr sz="1200"/>
            </a:pPr>
            <a:endParaRPr/>
          </a:p>
        </p:txBody>
      </p:sp>
      <p:sp>
        <p:nvSpPr>
          <p:cNvPr id="45" name="Shape 45"/>
          <p:cNvSpPr/>
          <p:nvPr/>
        </p:nvSpPr>
        <p:spPr>
          <a:xfrm>
            <a:off x="1311275" y="2781300"/>
            <a:ext cx="7292975" cy="61736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defRPr b="1">
                <a:latin typeface="Arial"/>
                <a:ea typeface="Arial"/>
                <a:cs typeface="Arial"/>
                <a:sym typeface="Arial"/>
              </a:defRPr>
            </a:lvl1pPr>
          </a:lstStyle>
          <a:p>
            <a:pPr lvl="0">
              <a:defRPr b="0"/>
            </a:pPr>
            <a:r>
              <a:rPr b="1"/>
              <a:t>Решение найденных и отобранных задач, анализ полученных в ходе решения результатов;</a:t>
            </a:r>
          </a:p>
        </p:txBody>
      </p:sp>
      <p:sp>
        <p:nvSpPr>
          <p:cNvPr id="46" name="Shape 46"/>
          <p:cNvSpPr/>
          <p:nvPr/>
        </p:nvSpPr>
        <p:spPr>
          <a:xfrm>
            <a:off x="827087" y="3716337"/>
            <a:ext cx="431801" cy="1"/>
          </a:xfrm>
          <a:prstGeom prst="line">
            <a:avLst/>
          </a:prstGeom>
          <a:ln w="28575">
            <a:solidFill>
              <a:srgbClr val="3366FF"/>
            </a:solidFill>
            <a:round/>
            <a:tailEnd type="triangle"/>
          </a:ln>
        </p:spPr>
        <p:txBody>
          <a:bodyPr lIns="0" tIns="0" rIns="0" bIns="0"/>
          <a:lstStyle/>
          <a:p>
            <a:pPr lvl="0" defTabSz="457200">
              <a:defRPr sz="1200"/>
            </a:pPr>
            <a:endParaRPr/>
          </a:p>
        </p:txBody>
      </p:sp>
      <p:sp>
        <p:nvSpPr>
          <p:cNvPr id="47" name="Shape 47"/>
          <p:cNvSpPr/>
          <p:nvPr/>
        </p:nvSpPr>
        <p:spPr>
          <a:xfrm>
            <a:off x="1311275" y="3521075"/>
            <a:ext cx="3496750" cy="3506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b="1">
                <a:latin typeface="Arial"/>
                <a:ea typeface="Arial"/>
                <a:cs typeface="Arial"/>
                <a:sym typeface="Arial"/>
              </a:defRPr>
            </a:lvl1pPr>
          </a:lstStyle>
          <a:p>
            <a:pPr lvl="0">
              <a:defRPr b="0"/>
            </a:pPr>
            <a:r>
              <a:rPr b="1"/>
              <a:t>Оценка проделанной работы;</a:t>
            </a:r>
          </a:p>
        </p:txBody>
      </p:sp>
      <p:sp>
        <p:nvSpPr>
          <p:cNvPr id="48" name="Shape 48"/>
          <p:cNvSpPr/>
          <p:nvPr/>
        </p:nvSpPr>
        <p:spPr>
          <a:xfrm>
            <a:off x="827087" y="4221162"/>
            <a:ext cx="431801" cy="1"/>
          </a:xfrm>
          <a:prstGeom prst="line">
            <a:avLst/>
          </a:prstGeom>
          <a:ln w="28575">
            <a:solidFill>
              <a:srgbClr val="3366FF"/>
            </a:solidFill>
            <a:round/>
            <a:tailEnd type="triangle"/>
          </a:ln>
        </p:spPr>
        <p:txBody>
          <a:bodyPr lIns="0" tIns="0" rIns="0" bIns="0"/>
          <a:lstStyle/>
          <a:p>
            <a:pPr lvl="0" defTabSz="457200">
              <a:defRPr sz="1200"/>
            </a:pPr>
            <a:endParaRPr/>
          </a:p>
        </p:txBody>
      </p:sp>
      <p:sp>
        <p:nvSpPr>
          <p:cNvPr id="49" name="Shape 49"/>
          <p:cNvSpPr/>
          <p:nvPr/>
        </p:nvSpPr>
        <p:spPr>
          <a:xfrm>
            <a:off x="1311274" y="4024312"/>
            <a:ext cx="3897471" cy="3506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b="1">
                <a:latin typeface="Arial"/>
                <a:ea typeface="Arial"/>
                <a:cs typeface="Arial"/>
                <a:sym typeface="Arial"/>
              </a:defRPr>
            </a:lvl1pPr>
          </a:lstStyle>
          <a:p>
            <a:pPr lvl="0">
              <a:defRPr b="0"/>
            </a:pPr>
            <a:r>
              <a:rPr b="1"/>
              <a:t>Формулировка главного вывода.</a:t>
            </a:r>
          </a:p>
        </p:txBody>
      </p:sp>
      <p:pic>
        <p:nvPicPr>
          <p:cNvPr id="50" name="image8.png" descr="preview"/>
          <p:cNvPicPr/>
          <p:nvPr/>
        </p:nvPicPr>
        <p:blipFill>
          <a:blip r:embed="rId2" cstate="print">
            <a:extLst/>
          </a:blip>
          <a:stretch>
            <a:fillRect/>
          </a:stretch>
        </p:blipFill>
        <p:spPr>
          <a:xfrm>
            <a:off x="6300787" y="4508500"/>
            <a:ext cx="2374902" cy="2016125"/>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5" presetClass="entr" presetSubtype="9" fill="hold" grpId="1" nodeType="afterEffect">
                                  <p:stCondLst>
                                    <p:cond delay="0"/>
                                  </p:stCondLst>
                                  <p:iterate>
                                    <p:tmAbs val="0"/>
                                  </p:iterate>
                                  <p:childTnLst>
                                    <p:set>
                                      <p:cBhvr>
                                        <p:cTn id="6" fill="hold"/>
                                        <p:tgtEl>
                                          <p:spTgt spid="40"/>
                                        </p:tgtEl>
                                        <p:attrNameLst>
                                          <p:attrName>style.visibility</p:attrName>
                                        </p:attrNameLst>
                                      </p:cBhvr>
                                      <p:to>
                                        <p:strVal val="visible"/>
                                      </p:to>
                                    </p:set>
                                    <p:anim calcmode="lin" valueType="num">
                                      <p:cBhvr>
                                        <p:cTn id="7" dur="1000" fill="hold"/>
                                        <p:tgtEl>
                                          <p:spTgt spid="40"/>
                                        </p:tgtEl>
                                        <p:attrNameLst>
                                          <p:attrName>ppt_w</p:attrName>
                                        </p:attrNameLst>
                                      </p:cBhvr>
                                      <p:tavLst>
                                        <p:tav tm="0">
                                          <p:val>
                                            <p:fltVal val="0"/>
                                          </p:val>
                                        </p:tav>
                                        <p:tav tm="100000">
                                          <p:val>
                                            <p:strVal val="#ppt_w"/>
                                          </p:val>
                                        </p:tav>
                                      </p:tavLst>
                                    </p:anim>
                                    <p:anim calcmode="lin" valueType="num">
                                      <p:cBhvr>
                                        <p:cTn id="8" dur="1000" fill="hold"/>
                                        <p:tgtEl>
                                          <p:spTgt spid="40"/>
                                        </p:tgtEl>
                                        <p:attrNameLst>
                                          <p:attrName>ppt_h</p:attrName>
                                        </p:attrNameLst>
                                      </p:cBhvr>
                                      <p:tavLst>
                                        <p:tav tm="0">
                                          <p:val>
                                            <p:fltVal val="0"/>
                                          </p:val>
                                        </p:tav>
                                        <p:tav tm="100000">
                                          <p:val>
                                            <p:strVal val="#ppt_h"/>
                                          </p:val>
                                        </p:tav>
                                      </p:tavLst>
                                    </p:anim>
                                    <p:anim calcmode="lin" valueType="num">
                                      <p:cBhvr>
                                        <p:cTn id="9" dur="1000" fill="hold"/>
                                        <p:tgtEl>
                                          <p:spTgt spid="4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32" fill="hold" grpId="2" nodeType="afterEffect">
                                  <p:stCondLst>
                                    <p:cond delay="0"/>
                                  </p:stCondLst>
                                  <p:iterate>
                                    <p:tmAbs val="0"/>
                                  </p:iterate>
                                  <p:childTnLst>
                                    <p:set>
                                      <p:cBhvr>
                                        <p:cTn id="13" fill="hold"/>
                                        <p:tgtEl>
                                          <p:spTgt spid="50"/>
                                        </p:tgtEl>
                                        <p:attrNameLst>
                                          <p:attrName>style.visibility</p:attrName>
                                        </p:attrNameLst>
                                      </p:cBhvr>
                                      <p:to>
                                        <p:strVal val="visible"/>
                                      </p:to>
                                    </p:set>
                                    <p:animEffect transition="in" filter="box(out)">
                                      <p:cBhvr>
                                        <p:cTn id="14" dur="2000"/>
                                        <p:tgtEl>
                                          <p:spTgt spid="5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3" nodeType="clickEffect">
                                  <p:stCondLst>
                                    <p:cond delay="0"/>
                                  </p:stCondLst>
                                  <p:iterate>
                                    <p:tmAbs val="0"/>
                                  </p:iterate>
                                  <p:childTnLst>
                                    <p:set>
                                      <p:cBhvr>
                                        <p:cTn id="18" fill="hold"/>
                                        <p:tgtEl>
                                          <p:spTgt spid="41"/>
                                        </p:tgtEl>
                                        <p:attrNameLst>
                                          <p:attrName>style.visibility</p:attrName>
                                        </p:attrNameLst>
                                      </p:cBhvr>
                                      <p:to>
                                        <p:strVal val="visible"/>
                                      </p:to>
                                    </p:set>
                                    <p:animEffect transition="in" filter="wipe(up)">
                                      <p:cBhvr>
                                        <p:cTn id="19" dur="500"/>
                                        <p:tgtEl>
                                          <p:spTgt spid="4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4" nodeType="clickEffect">
                                  <p:stCondLst>
                                    <p:cond delay="0"/>
                                  </p:stCondLst>
                                  <p:iterate>
                                    <p:tmAbs val="0"/>
                                  </p:iterate>
                                  <p:childTnLst>
                                    <p:set>
                                      <p:cBhvr>
                                        <p:cTn id="23" fill="hold"/>
                                        <p:tgtEl>
                                          <p:spTgt spid="42"/>
                                        </p:tgtEl>
                                        <p:attrNameLst>
                                          <p:attrName>style.visibility</p:attrName>
                                        </p:attrNameLst>
                                      </p:cBhvr>
                                      <p:to>
                                        <p:strVal val="visible"/>
                                      </p:to>
                                    </p:set>
                                    <p:animEffect transition="in" filter="wipe(left)">
                                      <p:cBhvr>
                                        <p:cTn id="24" dur="500"/>
                                        <p:tgtEl>
                                          <p:spTgt spid="42"/>
                                        </p:tgtEl>
                                      </p:cBhvr>
                                    </p:animEffect>
                                  </p:childTnLst>
                                </p:cTn>
                              </p:par>
                            </p:childTnLst>
                          </p:cTn>
                        </p:par>
                        <p:par>
                          <p:cTn id="25" fill="hold">
                            <p:stCondLst>
                              <p:cond delay="500"/>
                            </p:stCondLst>
                            <p:childTnLst>
                              <p:par>
                                <p:cTn id="26" presetID="10" presetClass="entr" presetSubtype="0" fill="hold" grpId="5" nodeType="afterEffect">
                                  <p:stCondLst>
                                    <p:cond delay="0"/>
                                  </p:stCondLst>
                                  <p:iterate>
                                    <p:tmAbs val="0"/>
                                  </p:iterate>
                                  <p:childTnLst>
                                    <p:set>
                                      <p:cBhvr>
                                        <p:cTn id="27" fill="hold"/>
                                        <p:tgtEl>
                                          <p:spTgt spid="43"/>
                                        </p:tgtEl>
                                        <p:attrNameLst>
                                          <p:attrName>style.visibility</p:attrName>
                                        </p:attrNameLst>
                                      </p:cBhvr>
                                      <p:to>
                                        <p:strVal val="visible"/>
                                      </p:to>
                                    </p:set>
                                    <p:animEffect transition="in" filter="fade">
                                      <p:cBhvr>
                                        <p:cTn id="28" dur="2000"/>
                                        <p:tgtEl>
                                          <p:spTgt spid="4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6" nodeType="clickEffect">
                                  <p:stCondLst>
                                    <p:cond delay="0"/>
                                  </p:stCondLst>
                                  <p:iterate>
                                    <p:tmAbs val="0"/>
                                  </p:iterate>
                                  <p:childTnLst>
                                    <p:set>
                                      <p:cBhvr>
                                        <p:cTn id="32" fill="hold"/>
                                        <p:tgtEl>
                                          <p:spTgt spid="44"/>
                                        </p:tgtEl>
                                        <p:attrNameLst>
                                          <p:attrName>style.visibility</p:attrName>
                                        </p:attrNameLst>
                                      </p:cBhvr>
                                      <p:to>
                                        <p:strVal val="visible"/>
                                      </p:to>
                                    </p:set>
                                    <p:animEffect transition="in" filter="wipe(left)">
                                      <p:cBhvr>
                                        <p:cTn id="33" dur="500"/>
                                        <p:tgtEl>
                                          <p:spTgt spid="44"/>
                                        </p:tgtEl>
                                      </p:cBhvr>
                                    </p:animEffect>
                                  </p:childTnLst>
                                </p:cTn>
                              </p:par>
                            </p:childTnLst>
                          </p:cTn>
                        </p:par>
                        <p:par>
                          <p:cTn id="34" fill="hold">
                            <p:stCondLst>
                              <p:cond delay="500"/>
                            </p:stCondLst>
                            <p:childTnLst>
                              <p:par>
                                <p:cTn id="35" presetID="10" presetClass="entr" presetSubtype="0" fill="hold" grpId="7" nodeType="afterEffect">
                                  <p:stCondLst>
                                    <p:cond delay="0"/>
                                  </p:stCondLst>
                                  <p:iterate>
                                    <p:tmAbs val="0"/>
                                  </p:iterate>
                                  <p:childTnLst>
                                    <p:set>
                                      <p:cBhvr>
                                        <p:cTn id="36" fill="hold"/>
                                        <p:tgtEl>
                                          <p:spTgt spid="45"/>
                                        </p:tgtEl>
                                        <p:attrNameLst>
                                          <p:attrName>style.visibility</p:attrName>
                                        </p:attrNameLst>
                                      </p:cBhvr>
                                      <p:to>
                                        <p:strVal val="visible"/>
                                      </p:to>
                                    </p:set>
                                    <p:animEffect transition="in" filter="fade">
                                      <p:cBhvr>
                                        <p:cTn id="37" dur="2000"/>
                                        <p:tgtEl>
                                          <p:spTgt spid="4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8" nodeType="clickEffect">
                                  <p:stCondLst>
                                    <p:cond delay="0"/>
                                  </p:stCondLst>
                                  <p:iterate>
                                    <p:tmAbs val="0"/>
                                  </p:iterate>
                                  <p:childTnLst>
                                    <p:set>
                                      <p:cBhvr>
                                        <p:cTn id="41" fill="hold"/>
                                        <p:tgtEl>
                                          <p:spTgt spid="46"/>
                                        </p:tgtEl>
                                        <p:attrNameLst>
                                          <p:attrName>style.visibility</p:attrName>
                                        </p:attrNameLst>
                                      </p:cBhvr>
                                      <p:to>
                                        <p:strVal val="visible"/>
                                      </p:to>
                                    </p:set>
                                    <p:animEffect transition="in" filter="wipe(left)">
                                      <p:cBhvr>
                                        <p:cTn id="42" dur="500"/>
                                        <p:tgtEl>
                                          <p:spTgt spid="46"/>
                                        </p:tgtEl>
                                      </p:cBhvr>
                                    </p:animEffect>
                                  </p:childTnLst>
                                </p:cTn>
                              </p:par>
                            </p:childTnLst>
                          </p:cTn>
                        </p:par>
                        <p:par>
                          <p:cTn id="43" fill="hold">
                            <p:stCondLst>
                              <p:cond delay="500"/>
                            </p:stCondLst>
                            <p:childTnLst>
                              <p:par>
                                <p:cTn id="44" presetID="10" presetClass="entr" presetSubtype="0" fill="hold" grpId="9" nodeType="afterEffect">
                                  <p:stCondLst>
                                    <p:cond delay="0"/>
                                  </p:stCondLst>
                                  <p:iterate>
                                    <p:tmAbs val="0"/>
                                  </p:iterate>
                                  <p:childTnLst>
                                    <p:set>
                                      <p:cBhvr>
                                        <p:cTn id="45" fill="hold"/>
                                        <p:tgtEl>
                                          <p:spTgt spid="47"/>
                                        </p:tgtEl>
                                        <p:attrNameLst>
                                          <p:attrName>style.visibility</p:attrName>
                                        </p:attrNameLst>
                                      </p:cBhvr>
                                      <p:to>
                                        <p:strVal val="visible"/>
                                      </p:to>
                                    </p:set>
                                    <p:animEffect transition="in" filter="fade">
                                      <p:cBhvr>
                                        <p:cTn id="46" dur="2000"/>
                                        <p:tgtEl>
                                          <p:spTgt spid="4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10" nodeType="clickEffect">
                                  <p:stCondLst>
                                    <p:cond delay="0"/>
                                  </p:stCondLst>
                                  <p:iterate>
                                    <p:tmAbs val="0"/>
                                  </p:iterate>
                                  <p:childTnLst>
                                    <p:set>
                                      <p:cBhvr>
                                        <p:cTn id="50" fill="hold"/>
                                        <p:tgtEl>
                                          <p:spTgt spid="48"/>
                                        </p:tgtEl>
                                        <p:attrNameLst>
                                          <p:attrName>style.visibility</p:attrName>
                                        </p:attrNameLst>
                                      </p:cBhvr>
                                      <p:to>
                                        <p:strVal val="visible"/>
                                      </p:to>
                                    </p:set>
                                    <p:animEffect transition="in" filter="wipe(left)">
                                      <p:cBhvr>
                                        <p:cTn id="51" dur="500"/>
                                        <p:tgtEl>
                                          <p:spTgt spid="48"/>
                                        </p:tgtEl>
                                      </p:cBhvr>
                                    </p:animEffect>
                                  </p:childTnLst>
                                </p:cTn>
                              </p:par>
                            </p:childTnLst>
                          </p:cTn>
                        </p:par>
                        <p:par>
                          <p:cTn id="52" fill="hold">
                            <p:stCondLst>
                              <p:cond delay="500"/>
                            </p:stCondLst>
                            <p:childTnLst>
                              <p:par>
                                <p:cTn id="53" presetID="10" presetClass="entr" presetSubtype="0" fill="hold" grpId="11" nodeType="afterEffect">
                                  <p:stCondLst>
                                    <p:cond delay="0"/>
                                  </p:stCondLst>
                                  <p:iterate>
                                    <p:tmAbs val="0"/>
                                  </p:iterate>
                                  <p:childTnLst>
                                    <p:set>
                                      <p:cBhvr>
                                        <p:cTn id="54" fill="hold"/>
                                        <p:tgtEl>
                                          <p:spTgt spid="49"/>
                                        </p:tgtEl>
                                        <p:attrNameLst>
                                          <p:attrName>style.visibility</p:attrName>
                                        </p:attrNameLst>
                                      </p:cBhvr>
                                      <p:to>
                                        <p:strVal val="visible"/>
                                      </p:to>
                                    </p:set>
                                    <p:animEffect transition="in" filter="fade">
                                      <p:cBhvr>
                                        <p:cTn id="55" dur="2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1" animBg="1" advAuto="0"/>
      <p:bldP spid="41" grpId="3" animBg="1" advAuto="0"/>
      <p:bldP spid="42" grpId="4" animBg="1" advAuto="0"/>
      <p:bldP spid="43" grpId="5" animBg="1" advAuto="0"/>
      <p:bldP spid="44" grpId="6" animBg="1" advAuto="0"/>
      <p:bldP spid="45" grpId="7" animBg="1" advAuto="0"/>
      <p:bldP spid="46" grpId="8" animBg="1" advAuto="0"/>
      <p:bldP spid="47" grpId="9" animBg="1" advAuto="0"/>
      <p:bldP spid="48" grpId="10" animBg="1" advAuto="0"/>
      <p:bldP spid="49" grpId="11" animBg="1" advAuto="0"/>
      <p:bldP spid="50" grpId="2"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BE5B9"/>
        </a:solidFill>
        <a:effectLst/>
      </p:bgPr>
    </p:bg>
    <p:spTree>
      <p:nvGrpSpPr>
        <p:cNvPr id="1" name=""/>
        <p:cNvGrpSpPr/>
        <p:nvPr/>
      </p:nvGrpSpPr>
      <p:grpSpPr>
        <a:xfrm>
          <a:off x="0" y="0"/>
          <a:ext cx="0" cy="0"/>
          <a:chOff x="0" y="0"/>
          <a:chExt cx="0" cy="0"/>
        </a:xfrm>
      </p:grpSpPr>
      <p:sp>
        <p:nvSpPr>
          <p:cNvPr id="52" name="Shape 52"/>
          <p:cNvSpPr/>
          <p:nvPr/>
        </p:nvSpPr>
        <p:spPr>
          <a:xfrm>
            <a:off x="1258886" y="188912"/>
            <a:ext cx="6408740" cy="223202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621791">
              <a:defRPr sz="5900">
                <a:ln w="4404">
                  <a:solidFill/>
                </a:ln>
                <a:solidFill>
                  <a:srgbClr val="993300"/>
                </a:solidFill>
                <a:latin typeface="Impact"/>
                <a:ea typeface="Impact"/>
                <a:cs typeface="Impact"/>
                <a:sym typeface="Impact"/>
              </a:defRPr>
            </a:lvl1pPr>
          </a:lstStyle>
          <a:p>
            <a:pPr lvl="0">
              <a:defRPr sz="1800">
                <a:ln w="9525">
                  <a:noFill/>
                </a:ln>
                <a:solidFill>
                  <a:srgbClr val="000000"/>
                </a:solidFill>
              </a:defRPr>
            </a:pPr>
            <a:r>
              <a:rPr sz="5900">
                <a:ln w="4404">
                  <a:solidFill/>
                </a:ln>
                <a:solidFill>
                  <a:srgbClr val="993300"/>
                </a:solidFill>
              </a:rPr>
              <a:t>Методы исследования:</a:t>
            </a:r>
          </a:p>
        </p:txBody>
      </p:sp>
      <p:grpSp>
        <p:nvGrpSpPr>
          <p:cNvPr id="55" name="Group 55"/>
          <p:cNvGrpSpPr/>
          <p:nvPr/>
        </p:nvGrpSpPr>
        <p:grpSpPr>
          <a:xfrm>
            <a:off x="539749" y="2781300"/>
            <a:ext cx="2303466" cy="1368425"/>
            <a:chOff x="0" y="0"/>
            <a:chExt cx="2303464" cy="1368425"/>
          </a:xfrm>
        </p:grpSpPr>
        <p:sp>
          <p:nvSpPr>
            <p:cNvPr id="53" name="Shape 53"/>
            <p:cNvSpPr/>
            <p:nvPr/>
          </p:nvSpPr>
          <p:spPr>
            <a:xfrm>
              <a:off x="-1" y="0"/>
              <a:ext cx="2303466" cy="1368425"/>
            </a:xfrm>
            <a:prstGeom prst="rect">
              <a:avLst/>
            </a:prstGeom>
            <a:solidFill>
              <a:srgbClr val="FCF7E2"/>
            </a:solidFill>
            <a:ln w="76200" cap="flat">
              <a:solidFill>
                <a:srgbClr val="913417"/>
              </a:solidFill>
              <a:prstDash val="solid"/>
              <a:round/>
            </a:ln>
            <a:effectLst/>
          </p:spPr>
          <p:txBody>
            <a:bodyPr wrap="square" lIns="0" tIns="0" rIns="0" bIns="0" numCol="1" anchor="ctr">
              <a:noAutofit/>
            </a:bodyPr>
            <a:lstStyle/>
            <a:p>
              <a:pPr lvl="0" algn="ctr">
                <a:defRPr b="1">
                  <a:latin typeface="Arial"/>
                  <a:ea typeface="Arial"/>
                  <a:cs typeface="Arial"/>
                  <a:sym typeface="Arial"/>
                </a:defRPr>
              </a:pPr>
              <a:endParaRPr/>
            </a:p>
          </p:txBody>
        </p:sp>
        <p:sp>
          <p:nvSpPr>
            <p:cNvPr id="54" name="Shape 54"/>
            <p:cNvSpPr/>
            <p:nvPr/>
          </p:nvSpPr>
          <p:spPr>
            <a:xfrm>
              <a:off x="296893" y="287901"/>
              <a:ext cx="1709677" cy="79262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p>
              <a:pPr lvl="0" algn="ctr"/>
              <a:r>
                <a:rPr b="1">
                  <a:latin typeface="Arial"/>
                  <a:ea typeface="Arial"/>
                  <a:cs typeface="Arial"/>
                  <a:sym typeface="Arial"/>
                </a:rPr>
                <a:t>Изучение </a:t>
              </a:r>
            </a:p>
            <a:p>
              <a:pPr lvl="0" algn="ctr"/>
              <a:r>
                <a:rPr b="1">
                  <a:latin typeface="Arial"/>
                  <a:ea typeface="Arial"/>
                  <a:cs typeface="Arial"/>
                  <a:sym typeface="Arial"/>
                </a:rPr>
                <a:t>литературных</a:t>
              </a:r>
            </a:p>
            <a:p>
              <a:pPr lvl="0" algn="ctr"/>
              <a:r>
                <a:rPr b="1">
                  <a:latin typeface="Arial"/>
                  <a:ea typeface="Arial"/>
                  <a:cs typeface="Arial"/>
                  <a:sym typeface="Arial"/>
                </a:rPr>
                <a:t> произведений</a:t>
              </a:r>
            </a:p>
          </p:txBody>
        </p:sp>
      </p:grpSp>
      <p:grpSp>
        <p:nvGrpSpPr>
          <p:cNvPr id="58" name="Group 58"/>
          <p:cNvGrpSpPr/>
          <p:nvPr/>
        </p:nvGrpSpPr>
        <p:grpSpPr>
          <a:xfrm>
            <a:off x="5364162" y="2781298"/>
            <a:ext cx="2305052" cy="1296991"/>
            <a:chOff x="0" y="0"/>
            <a:chExt cx="2305050" cy="1296990"/>
          </a:xfrm>
        </p:grpSpPr>
        <p:sp>
          <p:nvSpPr>
            <p:cNvPr id="56" name="Shape 56"/>
            <p:cNvSpPr/>
            <p:nvPr/>
          </p:nvSpPr>
          <p:spPr>
            <a:xfrm>
              <a:off x="0" y="-1"/>
              <a:ext cx="2305051" cy="1296991"/>
            </a:xfrm>
            <a:prstGeom prst="rect">
              <a:avLst/>
            </a:prstGeom>
            <a:solidFill>
              <a:srgbClr val="FCF7E2"/>
            </a:solidFill>
            <a:ln w="76200" cap="flat">
              <a:solidFill>
                <a:srgbClr val="832F15"/>
              </a:solidFill>
              <a:prstDash val="solid"/>
              <a:round/>
            </a:ln>
            <a:effectLst/>
          </p:spPr>
          <p:txBody>
            <a:bodyPr wrap="square" lIns="0" tIns="0" rIns="0" bIns="0" numCol="1" anchor="ctr">
              <a:noAutofit/>
            </a:bodyPr>
            <a:lstStyle/>
            <a:p>
              <a:pPr lvl="0" algn="ctr">
                <a:defRPr b="1">
                  <a:latin typeface="Arial"/>
                  <a:ea typeface="Arial"/>
                  <a:cs typeface="Arial"/>
                  <a:sym typeface="Arial"/>
                </a:defRPr>
              </a:pPr>
              <a:endParaRPr/>
            </a:p>
          </p:txBody>
        </p:sp>
        <p:sp>
          <p:nvSpPr>
            <p:cNvPr id="57" name="Shape 57"/>
            <p:cNvSpPr/>
            <p:nvPr/>
          </p:nvSpPr>
          <p:spPr>
            <a:xfrm>
              <a:off x="119149" y="518884"/>
              <a:ext cx="2066753" cy="25922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b="1">
                  <a:latin typeface="Arial"/>
                  <a:ea typeface="Arial"/>
                  <a:cs typeface="Arial"/>
                  <a:sym typeface="Arial"/>
                </a:defRPr>
              </a:lvl1pPr>
            </a:lstStyle>
            <a:p>
              <a:pPr lvl="0">
                <a:defRPr b="0"/>
              </a:pPr>
              <a:r>
                <a:rPr b="1"/>
                <a:t>АНКЕТИРОВАНИЕ</a:t>
              </a:r>
            </a:p>
          </p:txBody>
        </p:sp>
      </p:grpSp>
      <p:grpSp>
        <p:nvGrpSpPr>
          <p:cNvPr id="61" name="Group 61"/>
          <p:cNvGrpSpPr/>
          <p:nvPr/>
        </p:nvGrpSpPr>
        <p:grpSpPr>
          <a:xfrm>
            <a:off x="2916236" y="4868862"/>
            <a:ext cx="4537077" cy="1584326"/>
            <a:chOff x="0" y="0"/>
            <a:chExt cx="4537076" cy="1584325"/>
          </a:xfrm>
        </p:grpSpPr>
        <p:sp>
          <p:nvSpPr>
            <p:cNvPr id="59" name="Shape 59"/>
            <p:cNvSpPr/>
            <p:nvPr/>
          </p:nvSpPr>
          <p:spPr>
            <a:xfrm>
              <a:off x="-1" y="0"/>
              <a:ext cx="4537078" cy="1584326"/>
            </a:xfrm>
            <a:prstGeom prst="rect">
              <a:avLst/>
            </a:prstGeom>
            <a:solidFill>
              <a:srgbClr val="FDFAE1"/>
            </a:solidFill>
            <a:ln w="76200" cap="flat">
              <a:solidFill>
                <a:srgbClr val="8A3416"/>
              </a:solidFill>
              <a:prstDash val="solid"/>
              <a:round/>
            </a:ln>
            <a:effectLst/>
          </p:spPr>
          <p:txBody>
            <a:bodyPr wrap="square" lIns="0" tIns="0" rIns="0" bIns="0" numCol="1" anchor="ctr">
              <a:noAutofit/>
            </a:bodyPr>
            <a:lstStyle/>
            <a:p>
              <a:pPr lvl="0" algn="ctr">
                <a:defRPr b="1">
                  <a:latin typeface="Arial"/>
                  <a:ea typeface="Arial"/>
                  <a:cs typeface="Arial"/>
                  <a:sym typeface="Arial"/>
                </a:defRPr>
              </a:pPr>
              <a:endParaRPr/>
            </a:p>
          </p:txBody>
        </p:sp>
        <p:sp>
          <p:nvSpPr>
            <p:cNvPr id="60" name="Shape 60"/>
            <p:cNvSpPr/>
            <p:nvPr/>
          </p:nvSpPr>
          <p:spPr>
            <a:xfrm>
              <a:off x="48574" y="395852"/>
              <a:ext cx="4439928" cy="79262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p>
              <a:pPr lvl="0" algn="ctr"/>
              <a:r>
                <a:rPr b="1">
                  <a:latin typeface="Arial"/>
                  <a:ea typeface="Arial"/>
                  <a:cs typeface="Arial"/>
                  <a:sym typeface="Arial"/>
                </a:rPr>
                <a:t>СРАВНЕНИЕ РЕЗУЛЬТАТОВ </a:t>
              </a:r>
            </a:p>
            <a:p>
              <a:pPr lvl="0" algn="ctr"/>
              <a:r>
                <a:rPr b="1">
                  <a:latin typeface="Arial"/>
                  <a:ea typeface="Arial"/>
                  <a:cs typeface="Arial"/>
                  <a:sym typeface="Arial"/>
                </a:rPr>
                <a:t>ПРАКТИЧЕСКОЙ ДЕЯТЕЛЬНОСТИ</a:t>
              </a:r>
            </a:p>
            <a:p>
              <a:pPr lvl="0" algn="ctr"/>
              <a:r>
                <a:rPr b="1">
                  <a:latin typeface="Arial"/>
                  <a:ea typeface="Arial"/>
                  <a:cs typeface="Arial"/>
                  <a:sym typeface="Arial"/>
                </a:rPr>
                <a:t> С РЕАЛЬНОЙ ДЕЙСТВИТЕЛЬНОСТЬЮ</a:t>
              </a:r>
            </a:p>
          </p:txBody>
        </p:sp>
      </p:grpSp>
      <p:sp>
        <p:nvSpPr>
          <p:cNvPr id="62" name="Shape 62"/>
          <p:cNvSpPr/>
          <p:nvPr/>
        </p:nvSpPr>
        <p:spPr>
          <a:xfrm flipH="1">
            <a:off x="2195511" y="2133599"/>
            <a:ext cx="503240" cy="576264"/>
          </a:xfrm>
          <a:prstGeom prst="line">
            <a:avLst/>
          </a:prstGeom>
          <a:ln w="57150">
            <a:solidFill>
              <a:srgbClr val="993300"/>
            </a:solidFill>
            <a:round/>
            <a:tailEnd type="triangle"/>
          </a:ln>
        </p:spPr>
        <p:txBody>
          <a:bodyPr lIns="0" tIns="0" rIns="0" bIns="0"/>
          <a:lstStyle/>
          <a:p>
            <a:pPr lvl="0" defTabSz="457200">
              <a:defRPr sz="1200"/>
            </a:pPr>
            <a:endParaRPr/>
          </a:p>
        </p:txBody>
      </p:sp>
      <p:sp>
        <p:nvSpPr>
          <p:cNvPr id="63" name="Shape 63"/>
          <p:cNvSpPr/>
          <p:nvPr/>
        </p:nvSpPr>
        <p:spPr>
          <a:xfrm>
            <a:off x="4067175" y="1989136"/>
            <a:ext cx="865188" cy="2808290"/>
          </a:xfrm>
          <a:prstGeom prst="line">
            <a:avLst/>
          </a:prstGeom>
          <a:ln w="57150">
            <a:solidFill>
              <a:srgbClr val="993300"/>
            </a:solidFill>
            <a:round/>
            <a:tailEnd type="triangle"/>
          </a:ln>
        </p:spPr>
        <p:txBody>
          <a:bodyPr lIns="0" tIns="0" rIns="0" bIns="0"/>
          <a:lstStyle/>
          <a:p>
            <a:pPr lvl="0" defTabSz="457200">
              <a:defRPr sz="1200"/>
            </a:pPr>
            <a:endParaRPr/>
          </a:p>
        </p:txBody>
      </p:sp>
      <p:sp>
        <p:nvSpPr>
          <p:cNvPr id="64" name="Shape 64"/>
          <p:cNvSpPr/>
          <p:nvPr/>
        </p:nvSpPr>
        <p:spPr>
          <a:xfrm>
            <a:off x="4932362" y="1916112"/>
            <a:ext cx="576265" cy="649289"/>
          </a:xfrm>
          <a:prstGeom prst="line">
            <a:avLst/>
          </a:prstGeom>
          <a:ln w="57150">
            <a:solidFill>
              <a:srgbClr val="993300"/>
            </a:solidFill>
            <a:round/>
            <a:tailEnd type="triangle"/>
          </a:ln>
        </p:spPr>
        <p:txBody>
          <a:bodyPr lIns="0" tIns="0" rIns="0" bIns="0"/>
          <a:lstStyle/>
          <a:p>
            <a:pPr lvl="0" defTabSz="457200">
              <a:defRPr sz="1200"/>
            </a:pPr>
            <a:endParaRPr/>
          </a:p>
        </p:txBody>
      </p:sp>
      <p:pic>
        <p:nvPicPr>
          <p:cNvPr id="65" name="image9.png" descr="12"/>
          <p:cNvPicPr/>
          <p:nvPr/>
        </p:nvPicPr>
        <p:blipFill>
          <a:blip r:embed="rId2" cstate="print">
            <a:extLst/>
          </a:blip>
          <a:stretch>
            <a:fillRect/>
          </a:stretch>
        </p:blipFill>
        <p:spPr>
          <a:xfrm>
            <a:off x="395286" y="4437062"/>
            <a:ext cx="1728790" cy="2089152"/>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1" nodeType="afterEffect">
                                  <p:stCondLst>
                                    <p:cond delay="0"/>
                                  </p:stCondLst>
                                  <p:iterate>
                                    <p:tmAbs val="0"/>
                                  </p:iterate>
                                  <p:childTnLst>
                                    <p:set>
                                      <p:cBhvr>
                                        <p:cTn id="6" fill="hold"/>
                                        <p:tgtEl>
                                          <p:spTgt spid="65"/>
                                        </p:tgtEl>
                                        <p:attrNameLst>
                                          <p:attrName>style.visibility</p:attrName>
                                        </p:attrNameLst>
                                      </p:cBhvr>
                                      <p:to>
                                        <p:strVal val="visible"/>
                                      </p:to>
                                    </p:set>
                                    <p:anim calcmode="lin" valueType="num">
                                      <p:cBhvr>
                                        <p:cTn id="7" dur="1000" fill="hold"/>
                                        <p:tgtEl>
                                          <p:spTgt spid="65"/>
                                        </p:tgtEl>
                                        <p:attrNameLst>
                                          <p:attrName>ppt_x</p:attrName>
                                        </p:attrNameLst>
                                      </p:cBhvr>
                                      <p:tavLst>
                                        <p:tav tm="0">
                                          <p:val>
                                            <p:strVal val="0-#ppt_w/2"/>
                                          </p:val>
                                        </p:tav>
                                        <p:tav tm="100000">
                                          <p:val>
                                            <p:strVal val="#ppt_x"/>
                                          </p:val>
                                        </p:tav>
                                      </p:tavLst>
                                    </p:anim>
                                    <p:anim calcmode="lin" valueType="num">
                                      <p:cBhvr>
                                        <p:cTn id="8" dur="1000" fill="hold"/>
                                        <p:tgtEl>
                                          <p:spTgt spid="6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3" presetClass="entr" presetSubtype="32" fill="hold" grpId="2" nodeType="afterEffect">
                                  <p:stCondLst>
                                    <p:cond delay="0"/>
                                  </p:stCondLst>
                                  <p:iterate>
                                    <p:tmAbs val="0"/>
                                  </p:iterate>
                                  <p:childTnLst>
                                    <p:set>
                                      <p:cBhvr>
                                        <p:cTn id="11" fill="hold"/>
                                        <p:tgtEl>
                                          <p:spTgt spid="52"/>
                                        </p:tgtEl>
                                        <p:attrNameLst>
                                          <p:attrName>style.visibility</p:attrName>
                                        </p:attrNameLst>
                                      </p:cBhvr>
                                      <p:to>
                                        <p:strVal val="visible"/>
                                      </p:to>
                                    </p:set>
                                    <p:anim calcmode="lin" valueType="num">
                                      <p:cBhvr>
                                        <p:cTn id="12" dur="1000" fill="hold"/>
                                        <p:tgtEl>
                                          <p:spTgt spid="52"/>
                                        </p:tgtEl>
                                        <p:attrNameLst>
                                          <p:attrName>ppt_w</p:attrName>
                                        </p:attrNameLst>
                                      </p:cBhvr>
                                      <p:tavLst>
                                        <p:tav tm="0">
                                          <p:val>
                                            <p:fltVal val="0"/>
                                          </p:val>
                                        </p:tav>
                                        <p:tav tm="100000">
                                          <p:val>
                                            <p:strVal val="#ppt_w"/>
                                          </p:val>
                                        </p:tav>
                                      </p:tavLst>
                                    </p:anim>
                                    <p:anim calcmode="lin" valueType="num">
                                      <p:cBhvr>
                                        <p:cTn id="13" dur="1000" fill="hold"/>
                                        <p:tgtEl>
                                          <p:spTgt spid="5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3" nodeType="clickEffect">
                                  <p:stCondLst>
                                    <p:cond delay="0"/>
                                  </p:stCondLst>
                                  <p:iterate>
                                    <p:tmAbs val="0"/>
                                  </p:iterate>
                                  <p:childTnLst>
                                    <p:set>
                                      <p:cBhvr>
                                        <p:cTn id="17" fill="hold"/>
                                        <p:tgtEl>
                                          <p:spTgt spid="62"/>
                                        </p:tgtEl>
                                        <p:attrNameLst>
                                          <p:attrName>style.visibility</p:attrName>
                                        </p:attrNameLst>
                                      </p:cBhvr>
                                      <p:to>
                                        <p:strVal val="visible"/>
                                      </p:to>
                                    </p:set>
                                    <p:anim calcmode="lin" valueType="num">
                                      <p:cBhvr>
                                        <p:cTn id="18" dur="500" fill="hold"/>
                                        <p:tgtEl>
                                          <p:spTgt spid="62"/>
                                        </p:tgtEl>
                                        <p:attrNameLst>
                                          <p:attrName>ppt_w</p:attrName>
                                        </p:attrNameLst>
                                      </p:cBhvr>
                                      <p:tavLst>
                                        <p:tav tm="0">
                                          <p:val>
                                            <p:strVal val="4*#ppt_w"/>
                                          </p:val>
                                        </p:tav>
                                        <p:tav tm="100000">
                                          <p:val>
                                            <p:strVal val="#ppt_w"/>
                                          </p:val>
                                        </p:tav>
                                      </p:tavLst>
                                    </p:anim>
                                    <p:anim calcmode="lin" valueType="num">
                                      <p:cBhvr>
                                        <p:cTn id="19" dur="500" fill="hold"/>
                                        <p:tgtEl>
                                          <p:spTgt spid="62"/>
                                        </p:tgtEl>
                                        <p:attrNameLst>
                                          <p:attrName>ppt_h</p:attrName>
                                        </p:attrNameLst>
                                      </p:cBhvr>
                                      <p:tavLst>
                                        <p:tav tm="0">
                                          <p:val>
                                            <p:strVal val="4*#ppt_h"/>
                                          </p:val>
                                        </p:tav>
                                        <p:tav tm="100000">
                                          <p:val>
                                            <p:strVal val="#ppt_h"/>
                                          </p:val>
                                        </p:tav>
                                      </p:tavLst>
                                    </p:anim>
                                  </p:childTnLst>
                                </p:cTn>
                              </p:par>
                            </p:childTnLst>
                          </p:cTn>
                        </p:par>
                        <p:par>
                          <p:cTn id="20" fill="hold">
                            <p:stCondLst>
                              <p:cond delay="500"/>
                            </p:stCondLst>
                            <p:childTnLst>
                              <p:par>
                                <p:cTn id="21" presetID="4" presetClass="entr" presetSubtype="16" fill="hold" grpId="4" nodeType="afterEffect">
                                  <p:stCondLst>
                                    <p:cond delay="0"/>
                                  </p:stCondLst>
                                  <p:iterate>
                                    <p:tmAbs val="0"/>
                                  </p:iterate>
                                  <p:childTnLst>
                                    <p:set>
                                      <p:cBhvr>
                                        <p:cTn id="22" fill="hold"/>
                                        <p:tgtEl>
                                          <p:spTgt spid="55"/>
                                        </p:tgtEl>
                                        <p:attrNameLst>
                                          <p:attrName>style.visibility</p:attrName>
                                        </p:attrNameLst>
                                      </p:cBhvr>
                                      <p:to>
                                        <p:strVal val="visible"/>
                                      </p:to>
                                    </p:set>
                                    <p:animEffect transition="in" filter="box(in)">
                                      <p:cBhvr>
                                        <p:cTn id="23" dur="2000"/>
                                        <p:tgtEl>
                                          <p:spTgt spid="55"/>
                                        </p:tgtEl>
                                      </p:cBhvr>
                                    </p:animEffect>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grpId="5" nodeType="clickEffect">
                                  <p:stCondLst>
                                    <p:cond delay="0"/>
                                  </p:stCondLst>
                                  <p:iterate>
                                    <p:tmAbs val="0"/>
                                  </p:iterate>
                                  <p:childTnLst>
                                    <p:set>
                                      <p:cBhvr>
                                        <p:cTn id="27" fill="hold"/>
                                        <p:tgtEl>
                                          <p:spTgt spid="63"/>
                                        </p:tgtEl>
                                        <p:attrNameLst>
                                          <p:attrName>style.visibility</p:attrName>
                                        </p:attrNameLst>
                                      </p:cBhvr>
                                      <p:to>
                                        <p:strVal val="visible"/>
                                      </p:to>
                                    </p:set>
                                    <p:anim calcmode="lin" valueType="num">
                                      <p:cBhvr>
                                        <p:cTn id="28" dur="500" fill="hold"/>
                                        <p:tgtEl>
                                          <p:spTgt spid="63"/>
                                        </p:tgtEl>
                                        <p:attrNameLst>
                                          <p:attrName>ppt_w</p:attrName>
                                        </p:attrNameLst>
                                      </p:cBhvr>
                                      <p:tavLst>
                                        <p:tav tm="0">
                                          <p:val>
                                            <p:strVal val="4*#ppt_w"/>
                                          </p:val>
                                        </p:tav>
                                        <p:tav tm="100000">
                                          <p:val>
                                            <p:strVal val="#ppt_w"/>
                                          </p:val>
                                        </p:tav>
                                      </p:tavLst>
                                    </p:anim>
                                    <p:anim calcmode="lin" valueType="num">
                                      <p:cBhvr>
                                        <p:cTn id="29" dur="500" fill="hold"/>
                                        <p:tgtEl>
                                          <p:spTgt spid="63"/>
                                        </p:tgtEl>
                                        <p:attrNameLst>
                                          <p:attrName>ppt_h</p:attrName>
                                        </p:attrNameLst>
                                      </p:cBhvr>
                                      <p:tavLst>
                                        <p:tav tm="0">
                                          <p:val>
                                            <p:strVal val="4*#ppt_h"/>
                                          </p:val>
                                        </p:tav>
                                        <p:tav tm="100000">
                                          <p:val>
                                            <p:strVal val="#ppt_h"/>
                                          </p:val>
                                        </p:tav>
                                      </p:tavLst>
                                    </p:anim>
                                  </p:childTnLst>
                                </p:cTn>
                              </p:par>
                            </p:childTnLst>
                          </p:cTn>
                        </p:par>
                        <p:par>
                          <p:cTn id="30" fill="hold">
                            <p:stCondLst>
                              <p:cond delay="500"/>
                            </p:stCondLst>
                            <p:childTnLst>
                              <p:par>
                                <p:cTn id="31" presetID="4" presetClass="entr" presetSubtype="16" fill="hold" grpId="6" nodeType="afterEffect">
                                  <p:stCondLst>
                                    <p:cond delay="0"/>
                                  </p:stCondLst>
                                  <p:iterate>
                                    <p:tmAbs val="0"/>
                                  </p:iterate>
                                  <p:childTnLst>
                                    <p:set>
                                      <p:cBhvr>
                                        <p:cTn id="32" fill="hold"/>
                                        <p:tgtEl>
                                          <p:spTgt spid="61"/>
                                        </p:tgtEl>
                                        <p:attrNameLst>
                                          <p:attrName>style.visibility</p:attrName>
                                        </p:attrNameLst>
                                      </p:cBhvr>
                                      <p:to>
                                        <p:strVal val="visible"/>
                                      </p:to>
                                    </p:set>
                                    <p:animEffect transition="in" filter="box(in)">
                                      <p:cBhvr>
                                        <p:cTn id="33" dur="2000"/>
                                        <p:tgtEl>
                                          <p:spTgt spid="61"/>
                                        </p:tgtEl>
                                      </p:cBhvr>
                                    </p:animEffect>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7" nodeType="clickEffect">
                                  <p:stCondLst>
                                    <p:cond delay="0"/>
                                  </p:stCondLst>
                                  <p:iterate>
                                    <p:tmAbs val="0"/>
                                  </p:iterate>
                                  <p:childTnLst>
                                    <p:set>
                                      <p:cBhvr>
                                        <p:cTn id="37" fill="hold"/>
                                        <p:tgtEl>
                                          <p:spTgt spid="64"/>
                                        </p:tgtEl>
                                        <p:attrNameLst>
                                          <p:attrName>style.visibility</p:attrName>
                                        </p:attrNameLst>
                                      </p:cBhvr>
                                      <p:to>
                                        <p:strVal val="visible"/>
                                      </p:to>
                                    </p:set>
                                    <p:anim calcmode="lin" valueType="num">
                                      <p:cBhvr>
                                        <p:cTn id="38" dur="500" fill="hold"/>
                                        <p:tgtEl>
                                          <p:spTgt spid="64"/>
                                        </p:tgtEl>
                                        <p:attrNameLst>
                                          <p:attrName>ppt_w</p:attrName>
                                        </p:attrNameLst>
                                      </p:cBhvr>
                                      <p:tavLst>
                                        <p:tav tm="0">
                                          <p:val>
                                            <p:strVal val="4*#ppt_w"/>
                                          </p:val>
                                        </p:tav>
                                        <p:tav tm="100000">
                                          <p:val>
                                            <p:strVal val="#ppt_w"/>
                                          </p:val>
                                        </p:tav>
                                      </p:tavLst>
                                    </p:anim>
                                    <p:anim calcmode="lin" valueType="num">
                                      <p:cBhvr>
                                        <p:cTn id="39" dur="500" fill="hold"/>
                                        <p:tgtEl>
                                          <p:spTgt spid="64"/>
                                        </p:tgtEl>
                                        <p:attrNameLst>
                                          <p:attrName>ppt_h</p:attrName>
                                        </p:attrNameLst>
                                      </p:cBhvr>
                                      <p:tavLst>
                                        <p:tav tm="0">
                                          <p:val>
                                            <p:strVal val="4*#ppt_h"/>
                                          </p:val>
                                        </p:tav>
                                        <p:tav tm="100000">
                                          <p:val>
                                            <p:strVal val="#ppt_h"/>
                                          </p:val>
                                        </p:tav>
                                      </p:tavLst>
                                    </p:anim>
                                  </p:childTnLst>
                                </p:cTn>
                              </p:par>
                            </p:childTnLst>
                          </p:cTn>
                        </p:par>
                        <p:par>
                          <p:cTn id="40" fill="hold">
                            <p:stCondLst>
                              <p:cond delay="500"/>
                            </p:stCondLst>
                            <p:childTnLst>
                              <p:par>
                                <p:cTn id="41" presetID="4" presetClass="entr" presetSubtype="16" fill="hold" grpId="8" nodeType="afterEffect">
                                  <p:stCondLst>
                                    <p:cond delay="0"/>
                                  </p:stCondLst>
                                  <p:iterate>
                                    <p:tmAbs val="0"/>
                                  </p:iterate>
                                  <p:childTnLst>
                                    <p:set>
                                      <p:cBhvr>
                                        <p:cTn id="42" fill="hold"/>
                                        <p:tgtEl>
                                          <p:spTgt spid="58"/>
                                        </p:tgtEl>
                                        <p:attrNameLst>
                                          <p:attrName>style.visibility</p:attrName>
                                        </p:attrNameLst>
                                      </p:cBhvr>
                                      <p:to>
                                        <p:strVal val="visible"/>
                                      </p:to>
                                    </p:set>
                                    <p:animEffect transition="in" filter="box(in)">
                                      <p:cBhvr>
                                        <p:cTn id="43"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2" animBg="1" advAuto="0"/>
      <p:bldP spid="55" grpId="4" animBg="1" advAuto="0"/>
      <p:bldP spid="58" grpId="8" animBg="1" advAuto="0"/>
      <p:bldP spid="61" grpId="6" animBg="1" advAuto="0"/>
      <p:bldP spid="62" grpId="3" animBg="1" advAuto="0"/>
      <p:bldP spid="63" grpId="5" animBg="1" advAuto="0"/>
      <p:bldP spid="64" grpId="7" animBg="1" advAuto="0"/>
      <p:bldP spid="65" grpId="1"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9E6FF"/>
        </a:solidFill>
        <a:effectLst/>
      </p:bgPr>
    </p:bg>
    <p:spTree>
      <p:nvGrpSpPr>
        <p:cNvPr id="1" name=""/>
        <p:cNvGrpSpPr/>
        <p:nvPr/>
      </p:nvGrpSpPr>
      <p:grpSpPr>
        <a:xfrm>
          <a:off x="0" y="0"/>
          <a:ext cx="0" cy="0"/>
          <a:chOff x="0" y="0"/>
          <a:chExt cx="0" cy="0"/>
        </a:xfrm>
      </p:grpSpPr>
      <p:graphicFrame>
        <p:nvGraphicFramePr>
          <p:cNvPr id="67" name="Chart 67"/>
          <p:cNvGraphicFramePr/>
          <p:nvPr/>
        </p:nvGraphicFramePr>
        <p:xfrm>
          <a:off x="1041731" y="1075378"/>
          <a:ext cx="11351775" cy="4436687"/>
        </p:xfrm>
        <a:graphic>
          <a:graphicData uri="http://schemas.openxmlformats.org/drawingml/2006/chart">
            <c:chart xmlns:c="http://schemas.openxmlformats.org/drawingml/2006/chart" xmlns:r="http://schemas.openxmlformats.org/officeDocument/2006/relationships" r:id="rId2"/>
          </a:graphicData>
        </a:graphic>
      </p:graphicFrame>
      <p:sp>
        <p:nvSpPr>
          <p:cNvPr id="68" name="Shape 68"/>
          <p:cNvSpPr/>
          <p:nvPr/>
        </p:nvSpPr>
        <p:spPr>
          <a:xfrm>
            <a:off x="395287" y="260350"/>
            <a:ext cx="8280401" cy="10033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defTabSz="786383">
              <a:defRPr sz="3300">
                <a:ln w="14089">
                  <a:solidFill>
                    <a:srgbClr val="BBE0E3"/>
                  </a:solidFill>
                </a:ln>
                <a:solidFill>
                  <a:srgbClr val="3352EF"/>
                </a:solidFill>
                <a:effectLst>
                  <a:outerShdw blurRad="50800" dist="30892" dir="2700000" rotWithShape="0">
                    <a:srgbClr val="990000"/>
                  </a:outerShdw>
                </a:effectLst>
                <a:latin typeface="Impact"/>
                <a:ea typeface="Impact"/>
                <a:cs typeface="Impact"/>
                <a:sym typeface="Impact"/>
              </a:defRPr>
            </a:lvl1pPr>
          </a:lstStyle>
          <a:p>
            <a:pPr lvl="0">
              <a:defRPr sz="1800">
                <a:ln w="9525">
                  <a:noFill/>
                </a:ln>
                <a:solidFill>
                  <a:srgbClr val="000000"/>
                </a:solidFill>
                <a:effectLst/>
              </a:defRPr>
            </a:pPr>
            <a:r>
              <a:rPr sz="3300">
                <a:ln w="14089">
                  <a:solidFill>
                    <a:srgbClr val="BBE0E3"/>
                  </a:solidFill>
                </a:ln>
                <a:solidFill>
                  <a:srgbClr val="3352EF"/>
                </a:solidFill>
                <a:effectLst>
                  <a:outerShdw blurRad="50800" dist="30892" dir="2700000" rotWithShape="0">
                    <a:srgbClr val="990000"/>
                  </a:outerShdw>
                </a:effectLst>
              </a:rPr>
              <a:t>Результаты анкетирования</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5" presetClass="entr" presetSubtype="9" fill="hold" grpId="1" nodeType="afterEffect">
                                  <p:stCondLst>
                                    <p:cond delay="0"/>
                                  </p:stCondLst>
                                  <p:iterate>
                                    <p:tmAbs val="0"/>
                                  </p:iterate>
                                  <p:childTnLst>
                                    <p:set>
                                      <p:cBhvr>
                                        <p:cTn id="6" fill="hold"/>
                                        <p:tgtEl>
                                          <p:spTgt spid="68"/>
                                        </p:tgtEl>
                                        <p:attrNameLst>
                                          <p:attrName>style.visibility</p:attrName>
                                        </p:attrNameLst>
                                      </p:cBhvr>
                                      <p:to>
                                        <p:strVal val="visible"/>
                                      </p:to>
                                    </p:set>
                                    <p:anim calcmode="lin" valueType="num">
                                      <p:cBhvr>
                                        <p:cTn id="7" dur="1000" fill="hold"/>
                                        <p:tgtEl>
                                          <p:spTgt spid="68"/>
                                        </p:tgtEl>
                                        <p:attrNameLst>
                                          <p:attrName>ppt_w</p:attrName>
                                        </p:attrNameLst>
                                      </p:cBhvr>
                                      <p:tavLst>
                                        <p:tav tm="0">
                                          <p:val>
                                            <p:fltVal val="0"/>
                                          </p:val>
                                        </p:tav>
                                        <p:tav tm="100000">
                                          <p:val>
                                            <p:strVal val="#ppt_w"/>
                                          </p:val>
                                        </p:tav>
                                      </p:tavLst>
                                    </p:anim>
                                    <p:anim calcmode="lin" valueType="num">
                                      <p:cBhvr>
                                        <p:cTn id="8" dur="1000" fill="hold"/>
                                        <p:tgtEl>
                                          <p:spTgt spid="68"/>
                                        </p:tgtEl>
                                        <p:attrNameLst>
                                          <p:attrName>ppt_h</p:attrName>
                                        </p:attrNameLst>
                                      </p:cBhvr>
                                      <p:tavLst>
                                        <p:tav tm="0">
                                          <p:val>
                                            <p:fltVal val="0"/>
                                          </p:val>
                                        </p:tav>
                                        <p:tav tm="100000">
                                          <p:val>
                                            <p:strVal val="#ppt_h"/>
                                          </p:val>
                                        </p:tav>
                                      </p:tavLst>
                                    </p:anim>
                                    <p:anim calcmode="lin" valueType="num">
                                      <p:cBhvr>
                                        <p:cTn id="9" dur="1000" fill="hold"/>
                                        <p:tgtEl>
                                          <p:spTgt spid="6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9" fill="hold" grpId="2" nodeType="clickEffect">
                                  <p:stCondLst>
                                    <p:cond delay="0"/>
                                  </p:stCondLst>
                                  <p:iterate>
                                    <p:tmAbs val="0"/>
                                  </p:iterate>
                                  <p:childTnLst>
                                    <p:set>
                                      <p:cBhvr>
                                        <p:cTn id="14" fill="hold"/>
                                        <p:tgtEl>
                                          <p:spTgt spid="67"/>
                                        </p:tgtEl>
                                        <p:attrNameLst>
                                          <p:attrName>style.visibility</p:attrName>
                                        </p:attrNameLst>
                                      </p:cBhvr>
                                      <p:to>
                                        <p:strVal val="visible"/>
                                      </p:to>
                                    </p:set>
                                    <p:anim calcmode="lin" valueType="num">
                                      <p:cBhvr>
                                        <p:cTn id="15" dur="1000" fill="hold"/>
                                        <p:tgtEl>
                                          <p:spTgt spid="67"/>
                                        </p:tgtEl>
                                        <p:attrNameLst>
                                          <p:attrName>ppt_w</p:attrName>
                                        </p:attrNameLst>
                                      </p:cBhvr>
                                      <p:tavLst>
                                        <p:tav tm="0">
                                          <p:val>
                                            <p:fltVal val="0"/>
                                          </p:val>
                                        </p:tav>
                                        <p:tav tm="100000">
                                          <p:val>
                                            <p:strVal val="#ppt_w"/>
                                          </p:val>
                                        </p:tav>
                                      </p:tavLst>
                                    </p:anim>
                                    <p:anim calcmode="lin" valueType="num">
                                      <p:cBhvr>
                                        <p:cTn id="16" dur="1000" fill="hold"/>
                                        <p:tgtEl>
                                          <p:spTgt spid="67"/>
                                        </p:tgtEl>
                                        <p:attrNameLst>
                                          <p:attrName>ppt_h</p:attrName>
                                        </p:attrNameLst>
                                      </p:cBhvr>
                                      <p:tavLst>
                                        <p:tav tm="0">
                                          <p:val>
                                            <p:fltVal val="0"/>
                                          </p:val>
                                        </p:tav>
                                        <p:tav tm="100000">
                                          <p:val>
                                            <p:strVal val="#ppt_h"/>
                                          </p:val>
                                        </p:tav>
                                      </p:tavLst>
                                    </p:anim>
                                    <p:anim calcmode="lin" valueType="num">
                                      <p:cBhvr>
                                        <p:cTn id="17" dur="1000" fill="hold"/>
                                        <p:tgtEl>
                                          <p:spTgt spid="67"/>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2" animBg="1" advAuto="0"/>
      <p:bldP spid="68" grpId="1"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70" name="Shape 70"/>
          <p:cNvSpPr/>
          <p:nvPr/>
        </p:nvSpPr>
        <p:spPr>
          <a:xfrm>
            <a:off x="179387" y="188912"/>
            <a:ext cx="8785226" cy="9032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a:defRPr sz="3500">
                <a:solidFill>
                  <a:srgbClr val="336699"/>
                </a:solidFill>
                <a:effectLst>
                  <a:outerShdw blurRad="63500" dist="45790" dir="2021404" rotWithShape="0">
                    <a:srgbClr val="B2B2B2">
                      <a:alpha val="79998"/>
                    </a:srgbClr>
                  </a:outerShdw>
                </a:effectLst>
                <a:latin typeface="Times New Roman"/>
                <a:ea typeface="Times New Roman"/>
                <a:cs typeface="Times New Roman"/>
                <a:sym typeface="Times New Roman"/>
              </a:defRPr>
            </a:lvl1pPr>
          </a:lstStyle>
          <a:p>
            <a:pPr lvl="0">
              <a:defRPr sz="1800">
                <a:solidFill>
                  <a:srgbClr val="000000"/>
                </a:solidFill>
                <a:effectLst/>
              </a:defRPr>
            </a:pPr>
            <a:r>
              <a:rPr sz="3500">
                <a:solidFill>
                  <a:srgbClr val="336699"/>
                </a:solidFill>
                <a:effectLst>
                  <a:outerShdw blurRad="63500" dist="45790" dir="2021404" rotWithShape="0">
                    <a:srgbClr val="B2B2B2">
                      <a:alpha val="79998"/>
                    </a:srgbClr>
                  </a:outerShdw>
                </a:effectLst>
              </a:rPr>
              <a:t>Разнообразие методов решения задач</a:t>
            </a:r>
          </a:p>
        </p:txBody>
      </p:sp>
      <p:sp>
        <p:nvSpPr>
          <p:cNvPr id="71" name="Shape 71"/>
          <p:cNvSpPr/>
          <p:nvPr/>
        </p:nvSpPr>
        <p:spPr>
          <a:xfrm>
            <a:off x="2627311" y="1125537"/>
            <a:ext cx="3260486" cy="792667"/>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a:latin typeface="Arial"/>
                <a:ea typeface="Arial"/>
                <a:cs typeface="Arial"/>
                <a:sym typeface="Arial"/>
              </a:rPr>
              <a:t>                 </a:t>
            </a:r>
            <a:r>
              <a:rPr sz="2400" b="1" u="sng">
                <a:latin typeface="Arial"/>
                <a:ea typeface="Arial"/>
                <a:cs typeface="Arial"/>
                <a:sym typeface="Arial"/>
              </a:rPr>
              <a:t>Задачи</a:t>
            </a:r>
          </a:p>
          <a:p>
            <a:pPr lvl="0"/>
            <a:r>
              <a:rPr sz="2400" b="1">
                <a:latin typeface="Arial"/>
                <a:ea typeface="Arial"/>
                <a:cs typeface="Arial"/>
                <a:sym typeface="Arial"/>
              </a:rPr>
              <a:t>(по методу решения)</a:t>
            </a:r>
          </a:p>
        </p:txBody>
      </p:sp>
      <p:sp>
        <p:nvSpPr>
          <p:cNvPr id="72" name="Shape 72"/>
          <p:cNvSpPr/>
          <p:nvPr/>
        </p:nvSpPr>
        <p:spPr>
          <a:xfrm flipH="1">
            <a:off x="2051049" y="1916111"/>
            <a:ext cx="1582740" cy="360364"/>
          </a:xfrm>
          <a:prstGeom prst="line">
            <a:avLst/>
          </a:prstGeom>
          <a:ln>
            <a:solidFill/>
            <a:round/>
            <a:tailEnd type="triangle"/>
          </a:ln>
        </p:spPr>
        <p:txBody>
          <a:bodyPr lIns="0" tIns="0" rIns="0" bIns="0"/>
          <a:lstStyle/>
          <a:p>
            <a:pPr lvl="0" defTabSz="457200">
              <a:defRPr sz="1200"/>
            </a:pPr>
            <a:endParaRPr/>
          </a:p>
        </p:txBody>
      </p:sp>
      <p:sp>
        <p:nvSpPr>
          <p:cNvPr id="73" name="Shape 73"/>
          <p:cNvSpPr/>
          <p:nvPr/>
        </p:nvSpPr>
        <p:spPr>
          <a:xfrm>
            <a:off x="5219700" y="1916111"/>
            <a:ext cx="1657352" cy="288928"/>
          </a:xfrm>
          <a:prstGeom prst="line">
            <a:avLst/>
          </a:prstGeom>
          <a:ln>
            <a:solidFill/>
            <a:round/>
            <a:tailEnd type="triangle"/>
          </a:ln>
        </p:spPr>
        <p:txBody>
          <a:bodyPr lIns="0" tIns="0" rIns="0" bIns="0"/>
          <a:lstStyle/>
          <a:p>
            <a:pPr lvl="0" defTabSz="457200">
              <a:defRPr sz="1200"/>
            </a:pPr>
            <a:endParaRPr/>
          </a:p>
        </p:txBody>
      </p:sp>
      <p:sp>
        <p:nvSpPr>
          <p:cNvPr id="74" name="Shape 74"/>
          <p:cNvSpPr/>
          <p:nvPr/>
        </p:nvSpPr>
        <p:spPr>
          <a:xfrm>
            <a:off x="4356099" y="1844674"/>
            <a:ext cx="1" cy="503239"/>
          </a:xfrm>
          <a:prstGeom prst="line">
            <a:avLst/>
          </a:prstGeom>
          <a:ln>
            <a:solidFill/>
            <a:round/>
            <a:tailEnd type="triangle"/>
          </a:ln>
        </p:spPr>
        <p:txBody>
          <a:bodyPr lIns="0" tIns="0" rIns="0" bIns="0"/>
          <a:lstStyle/>
          <a:p>
            <a:pPr lvl="0" defTabSz="457200">
              <a:defRPr sz="1200"/>
            </a:pPr>
            <a:endParaRPr/>
          </a:p>
        </p:txBody>
      </p:sp>
      <p:sp>
        <p:nvSpPr>
          <p:cNvPr id="75" name="Shape 75"/>
          <p:cNvSpPr/>
          <p:nvPr/>
        </p:nvSpPr>
        <p:spPr>
          <a:xfrm>
            <a:off x="303211" y="2152650"/>
            <a:ext cx="1680787" cy="3506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b="1" u="sng">
                <a:latin typeface="Arial"/>
                <a:ea typeface="Arial"/>
                <a:cs typeface="Arial"/>
                <a:sym typeface="Arial"/>
              </a:defRPr>
            </a:lvl1pPr>
          </a:lstStyle>
          <a:p>
            <a:pPr lvl="0">
              <a:defRPr b="0" u="none"/>
            </a:pPr>
            <a:r>
              <a:rPr b="1" u="sng"/>
              <a:t>по действиям</a:t>
            </a:r>
          </a:p>
        </p:txBody>
      </p:sp>
      <p:sp>
        <p:nvSpPr>
          <p:cNvPr id="76" name="Shape 76"/>
          <p:cNvSpPr/>
          <p:nvPr/>
        </p:nvSpPr>
        <p:spPr>
          <a:xfrm>
            <a:off x="3203575" y="2276475"/>
            <a:ext cx="1663150" cy="350660"/>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b="1">
                <a:latin typeface="Arial"/>
                <a:ea typeface="Arial"/>
                <a:cs typeface="Arial"/>
                <a:sym typeface="Arial"/>
              </a:rPr>
              <a:t>   </a:t>
            </a:r>
            <a:r>
              <a:rPr b="1" u="sng">
                <a:latin typeface="Arial"/>
                <a:ea typeface="Arial"/>
                <a:cs typeface="Arial"/>
                <a:sym typeface="Arial"/>
              </a:rPr>
              <a:t>уравнением</a:t>
            </a:r>
          </a:p>
        </p:txBody>
      </p:sp>
      <p:sp>
        <p:nvSpPr>
          <p:cNvPr id="77" name="Shape 77"/>
          <p:cNvSpPr/>
          <p:nvPr/>
        </p:nvSpPr>
        <p:spPr>
          <a:xfrm>
            <a:off x="6877050" y="1989136"/>
            <a:ext cx="1319915" cy="617361"/>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b="1" u="sng">
                <a:latin typeface="Arial"/>
                <a:ea typeface="Arial"/>
                <a:cs typeface="Arial"/>
                <a:sym typeface="Arial"/>
              </a:rPr>
              <a:t>системой</a:t>
            </a:r>
          </a:p>
          <a:p>
            <a:pPr lvl="0"/>
            <a:r>
              <a:rPr b="1" u="sng">
                <a:latin typeface="Arial"/>
                <a:ea typeface="Arial"/>
                <a:cs typeface="Arial"/>
                <a:sym typeface="Arial"/>
              </a:rPr>
              <a:t>уравнений</a:t>
            </a:r>
          </a:p>
        </p:txBody>
      </p:sp>
      <p:sp>
        <p:nvSpPr>
          <p:cNvPr id="78" name="Shape 78"/>
          <p:cNvSpPr/>
          <p:nvPr/>
        </p:nvSpPr>
        <p:spPr>
          <a:xfrm>
            <a:off x="179387" y="2667905"/>
            <a:ext cx="2663826" cy="390661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marL="342900" lvl="0" indent="-342900" algn="ctr">
              <a:tabLst>
                <a:tab pos="228600" algn="l"/>
              </a:tabLst>
            </a:pPr>
            <a:r>
              <a:rPr sz="1200" b="1" i="1">
                <a:latin typeface="Arial"/>
                <a:ea typeface="Arial"/>
                <a:cs typeface="Arial"/>
                <a:sym typeface="Arial"/>
              </a:rPr>
              <a:t>Краткое условие:</a:t>
            </a:r>
          </a:p>
          <a:p>
            <a:pPr marL="342900" lvl="0" indent="-342900" algn="ctr">
              <a:tabLst>
                <a:tab pos="228600" algn="l"/>
              </a:tabLst>
            </a:pPr>
            <a:r>
              <a:rPr sz="1200" b="1">
                <a:latin typeface="Arial"/>
                <a:ea typeface="Arial"/>
                <a:cs typeface="Arial"/>
                <a:sym typeface="Arial"/>
              </a:rPr>
              <a:t>450 (меш.) – ржи доставили на мельницу</a:t>
            </a:r>
          </a:p>
          <a:p>
            <a:pPr marL="342900" lvl="0" indent="-342900" algn="ctr">
              <a:tabLst>
                <a:tab pos="228600" algn="l"/>
              </a:tabLst>
            </a:pPr>
            <a:r>
              <a:rPr sz="1200" b="1">
                <a:latin typeface="Arial"/>
                <a:ea typeface="Arial"/>
                <a:cs typeface="Arial"/>
                <a:sym typeface="Arial"/>
              </a:rPr>
              <a:t>80 (кг) – ржи было в каждом доставленном мешке</a:t>
            </a:r>
          </a:p>
          <a:p>
            <a:pPr marL="342900" lvl="0" indent="-342900" algn="ctr">
              <a:tabLst>
                <a:tab pos="228600" algn="l"/>
              </a:tabLst>
            </a:pPr>
            <a:r>
              <a:rPr sz="1200" b="1">
                <a:latin typeface="Arial"/>
                <a:ea typeface="Arial"/>
                <a:cs typeface="Arial"/>
                <a:sym typeface="Arial"/>
              </a:rPr>
              <a:t>6 (кг) зерна =&gt; 5 (кг) муки</a:t>
            </a:r>
          </a:p>
          <a:p>
            <a:pPr marL="342900" lvl="0" indent="-342900" algn="ctr">
              <a:tabLst>
                <a:tab pos="228600" algn="l"/>
              </a:tabLst>
            </a:pPr>
            <a:r>
              <a:rPr sz="1200" b="1">
                <a:latin typeface="Arial"/>
                <a:ea typeface="Arial"/>
                <a:cs typeface="Arial"/>
                <a:sym typeface="Arial"/>
              </a:rPr>
              <a:t>3 (т) = 3 000 (кг) – муки помещается на каждой машине</a:t>
            </a:r>
          </a:p>
          <a:p>
            <a:pPr marL="342900" lvl="0" indent="-342900" algn="ctr">
              <a:tabLst>
                <a:tab pos="228600" algn="l"/>
              </a:tabLst>
            </a:pPr>
            <a:r>
              <a:rPr sz="1200" b="1">
                <a:latin typeface="Arial"/>
                <a:ea typeface="Arial"/>
                <a:cs typeface="Arial"/>
                <a:sym typeface="Arial"/>
              </a:rPr>
              <a:t>? (машин) – понадобилось для перевозки всей муки</a:t>
            </a:r>
          </a:p>
          <a:p>
            <a:pPr marL="342900" lvl="0" indent="-342900" algn="ctr">
              <a:tabLst>
                <a:tab pos="228600" algn="l"/>
              </a:tabLst>
            </a:pPr>
            <a:r>
              <a:rPr sz="1200" b="1" i="1">
                <a:latin typeface="Arial"/>
                <a:ea typeface="Arial"/>
                <a:cs typeface="Arial"/>
                <a:sym typeface="Arial"/>
              </a:rPr>
              <a:t>Решение:</a:t>
            </a:r>
          </a:p>
          <a:p>
            <a:pPr marL="342900" lvl="0" indent="-342900" algn="ctr">
              <a:tabLst>
                <a:tab pos="228600" algn="l"/>
              </a:tabLst>
            </a:pPr>
            <a:r>
              <a:rPr sz="1200" b="1">
                <a:latin typeface="Arial"/>
                <a:ea typeface="Arial"/>
                <a:cs typeface="Arial"/>
                <a:sym typeface="Arial"/>
              </a:rPr>
              <a:t>1)450 X 80 = 3600 (кг) – всего ржи доставили на мельницу.</a:t>
            </a:r>
          </a:p>
          <a:p>
            <a:pPr marL="342900" lvl="0" indent="-342900" algn="ctr">
              <a:tabLst>
                <a:tab pos="228600" algn="l"/>
              </a:tabLst>
            </a:pPr>
            <a:r>
              <a:rPr sz="1200" b="1">
                <a:latin typeface="Arial"/>
                <a:ea typeface="Arial"/>
                <a:cs typeface="Arial"/>
                <a:sym typeface="Arial"/>
              </a:rPr>
              <a:t>2)3600 : 6 = 600 (раз) – по 6 кг зерна имелось на мельнице.</a:t>
            </a:r>
          </a:p>
          <a:p>
            <a:pPr marL="342900" lvl="0" indent="-342900" algn="ctr">
              <a:tabLst>
                <a:tab pos="228600" algn="l"/>
              </a:tabLst>
            </a:pPr>
            <a:r>
              <a:rPr sz="1200" b="1">
                <a:latin typeface="Arial"/>
                <a:ea typeface="Arial"/>
                <a:cs typeface="Arial"/>
                <a:sym typeface="Arial"/>
              </a:rPr>
              <a:t>3)5 · 600 = 3000 (кг) – муки получилось после перемола зерна.</a:t>
            </a:r>
          </a:p>
          <a:p>
            <a:pPr marL="152400" lvl="0" indent="-152400" algn="ctr">
              <a:buSzPct val="100000"/>
              <a:buAutoNum type="arabicParenR" startAt="4"/>
              <a:tabLst>
                <a:tab pos="228600" algn="l"/>
              </a:tabLst>
            </a:pPr>
            <a:r>
              <a:rPr sz="1200" b="1">
                <a:latin typeface="Arial"/>
                <a:ea typeface="Arial"/>
                <a:cs typeface="Arial"/>
                <a:sym typeface="Arial"/>
              </a:rPr>
              <a:t>3000 : 3000 = 1 (маш.) – понадобилась для перевозки всей муки.</a:t>
            </a:r>
          </a:p>
          <a:p>
            <a:pPr marL="342900" lvl="0" indent="-342900" algn="ctr">
              <a:tabLst>
                <a:tab pos="228600" algn="l"/>
              </a:tabLst>
            </a:pPr>
            <a:r>
              <a:rPr sz="1200" b="1" i="1">
                <a:latin typeface="Arial"/>
                <a:ea typeface="Arial"/>
                <a:cs typeface="Arial"/>
                <a:sym typeface="Arial"/>
              </a:rPr>
              <a:t>Ответ:</a:t>
            </a:r>
            <a:r>
              <a:rPr sz="1200" b="1">
                <a:latin typeface="Arial"/>
                <a:ea typeface="Arial"/>
                <a:cs typeface="Arial"/>
                <a:sym typeface="Arial"/>
              </a:rPr>
              <a:t> 1 машина.</a:t>
            </a:r>
          </a:p>
        </p:txBody>
      </p:sp>
      <p:sp>
        <p:nvSpPr>
          <p:cNvPr id="79" name="Shape 79"/>
          <p:cNvSpPr/>
          <p:nvPr/>
        </p:nvSpPr>
        <p:spPr>
          <a:xfrm>
            <a:off x="5651500" y="2779823"/>
            <a:ext cx="3625850" cy="212861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r>
              <a:rPr sz="1200" b="1" i="1">
                <a:latin typeface="Arial"/>
                <a:ea typeface="Arial"/>
                <a:cs typeface="Arial"/>
                <a:sym typeface="Arial"/>
              </a:rPr>
              <a:t>Краткое условие:</a:t>
            </a:r>
          </a:p>
          <a:p>
            <a:pPr lvl="0" algn="ctr"/>
            <a:r>
              <a:rPr sz="1200" b="1">
                <a:latin typeface="Arial"/>
                <a:ea typeface="Arial"/>
                <a:cs typeface="Arial"/>
                <a:sym typeface="Arial"/>
              </a:rPr>
              <a:t>138 (аршин) – черного и синего сукна было куплено купцом</a:t>
            </a:r>
            <a:endParaRPr sz="1000" b="1">
              <a:latin typeface="Arial"/>
              <a:ea typeface="Arial"/>
              <a:cs typeface="Arial"/>
              <a:sym typeface="Arial"/>
            </a:endParaRPr>
          </a:p>
          <a:p>
            <a:pPr lvl="0" algn="ctr"/>
            <a:r>
              <a:rPr sz="1200" b="1">
                <a:latin typeface="Arial"/>
                <a:ea typeface="Arial"/>
                <a:cs typeface="Arial"/>
                <a:sym typeface="Arial"/>
              </a:rPr>
              <a:t>540 (руб.) – заплатил купец за покупку всего сукна</a:t>
            </a:r>
            <a:endParaRPr sz="1000" b="1">
              <a:latin typeface="Arial"/>
              <a:ea typeface="Arial"/>
              <a:cs typeface="Arial"/>
              <a:sym typeface="Arial"/>
            </a:endParaRPr>
          </a:p>
          <a:p>
            <a:pPr lvl="0" algn="ctr"/>
            <a:r>
              <a:rPr sz="1200" b="1">
                <a:latin typeface="Arial"/>
                <a:ea typeface="Arial"/>
                <a:cs typeface="Arial"/>
                <a:sym typeface="Arial"/>
              </a:rPr>
              <a:t>5 (руб.) – цена одного аршина синего сукна</a:t>
            </a:r>
            <a:endParaRPr sz="1000" b="1">
              <a:latin typeface="Arial"/>
              <a:ea typeface="Arial"/>
              <a:cs typeface="Arial"/>
              <a:sym typeface="Arial"/>
            </a:endParaRPr>
          </a:p>
          <a:p>
            <a:pPr lvl="0" algn="ctr"/>
            <a:r>
              <a:rPr sz="1200" b="1">
                <a:latin typeface="Arial"/>
                <a:ea typeface="Arial"/>
                <a:cs typeface="Arial"/>
                <a:sym typeface="Arial"/>
              </a:rPr>
              <a:t>3 (руб.) – цена одного аршина черного сукна</a:t>
            </a:r>
            <a:endParaRPr sz="1000" b="1">
              <a:latin typeface="Arial"/>
              <a:ea typeface="Arial"/>
              <a:cs typeface="Arial"/>
              <a:sym typeface="Arial"/>
            </a:endParaRPr>
          </a:p>
          <a:p>
            <a:pPr lvl="0" algn="ctr"/>
            <a:r>
              <a:rPr sz="1200" b="1">
                <a:latin typeface="Arial"/>
                <a:ea typeface="Arial"/>
                <a:cs typeface="Arial"/>
                <a:sym typeface="Arial"/>
              </a:rPr>
              <a:t>? (аршин) – черного сукна приобрел купец</a:t>
            </a:r>
            <a:endParaRPr sz="1000" b="1">
              <a:latin typeface="Arial"/>
              <a:ea typeface="Arial"/>
              <a:cs typeface="Arial"/>
              <a:sym typeface="Arial"/>
            </a:endParaRPr>
          </a:p>
          <a:p>
            <a:pPr lvl="0" algn="ctr"/>
            <a:r>
              <a:rPr sz="1200" b="1">
                <a:latin typeface="Arial"/>
                <a:ea typeface="Arial"/>
                <a:cs typeface="Arial"/>
                <a:sym typeface="Arial"/>
              </a:rPr>
              <a:t>? (аршин) – синего сукна приобрел купец</a:t>
            </a:r>
            <a:endParaRPr sz="1000" b="1">
              <a:latin typeface="Arial"/>
              <a:ea typeface="Arial"/>
              <a:cs typeface="Arial"/>
              <a:sym typeface="Arial"/>
            </a:endParaRPr>
          </a:p>
          <a:p>
            <a:pPr lvl="0" algn="ctr"/>
            <a:r>
              <a:rPr sz="1200" b="1" i="1">
                <a:latin typeface="Arial"/>
                <a:ea typeface="Arial"/>
                <a:cs typeface="Arial"/>
                <a:sym typeface="Arial"/>
              </a:rPr>
              <a:t>Решение:</a:t>
            </a:r>
            <a:endParaRPr sz="1000" b="1" i="1">
              <a:latin typeface="Arial"/>
              <a:ea typeface="Arial"/>
              <a:cs typeface="Arial"/>
              <a:sym typeface="Arial"/>
            </a:endParaRPr>
          </a:p>
          <a:p>
            <a:pPr lvl="0" algn="ctr"/>
            <a:r>
              <a:rPr sz="1200" b="1">
                <a:latin typeface="Arial"/>
                <a:ea typeface="Arial"/>
                <a:cs typeface="Arial"/>
                <a:sym typeface="Arial"/>
              </a:rPr>
              <a:t>X (аршин) - синего сукна приобрел купец.</a:t>
            </a:r>
            <a:endParaRPr sz="1000" b="1">
              <a:latin typeface="Arial"/>
              <a:ea typeface="Arial"/>
              <a:cs typeface="Arial"/>
              <a:sym typeface="Arial"/>
            </a:endParaRPr>
          </a:p>
          <a:p>
            <a:pPr lvl="0" algn="ctr"/>
            <a:r>
              <a:rPr sz="1200" b="1">
                <a:latin typeface="Arial"/>
                <a:ea typeface="Arial"/>
                <a:cs typeface="Arial"/>
                <a:sym typeface="Arial"/>
              </a:rPr>
              <a:t>Y (аршин) – черного сукна приобрел купец.</a:t>
            </a:r>
          </a:p>
        </p:txBody>
      </p:sp>
      <p:sp>
        <p:nvSpPr>
          <p:cNvPr id="80" name="Shape 80"/>
          <p:cNvSpPr/>
          <p:nvPr/>
        </p:nvSpPr>
        <p:spPr>
          <a:xfrm>
            <a:off x="5940425" y="5275374"/>
            <a:ext cx="984399" cy="350615"/>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p>
            <a:pPr lvl="0"/>
            <a:r>
              <a:rPr sz="1200" b="1">
                <a:latin typeface="Arial"/>
                <a:ea typeface="Arial"/>
                <a:cs typeface="Arial"/>
                <a:sym typeface="Arial"/>
              </a:rPr>
              <a:t>X + Y = 138</a:t>
            </a:r>
            <a:endParaRPr sz="1000" b="1">
              <a:latin typeface="Arial"/>
              <a:ea typeface="Arial"/>
              <a:cs typeface="Arial"/>
              <a:sym typeface="Arial"/>
            </a:endParaRPr>
          </a:p>
          <a:p>
            <a:pPr lvl="0"/>
            <a:r>
              <a:rPr sz="1200" b="1">
                <a:latin typeface="Arial"/>
                <a:ea typeface="Arial"/>
                <a:cs typeface="Arial"/>
                <a:sym typeface="Arial"/>
              </a:rPr>
              <a:t>5X + 3Y = 540</a:t>
            </a:r>
          </a:p>
        </p:txBody>
      </p:sp>
      <p:sp>
        <p:nvSpPr>
          <p:cNvPr id="81" name="Shape 81"/>
          <p:cNvSpPr/>
          <p:nvPr/>
        </p:nvSpPr>
        <p:spPr>
          <a:xfrm>
            <a:off x="5651500" y="5981811"/>
            <a:ext cx="3635375" cy="80781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endParaRPr sz="1000">
              <a:latin typeface="Arial"/>
              <a:ea typeface="Arial"/>
              <a:cs typeface="Arial"/>
              <a:sym typeface="Arial"/>
            </a:endParaRPr>
          </a:p>
          <a:p>
            <a:pPr lvl="0"/>
            <a:endParaRPr sz="1000">
              <a:latin typeface="Arial"/>
              <a:ea typeface="Arial"/>
              <a:cs typeface="Arial"/>
              <a:sym typeface="Arial"/>
            </a:endParaRPr>
          </a:p>
          <a:p>
            <a:pPr lvl="0"/>
            <a:r>
              <a:rPr sz="1200" b="1">
                <a:latin typeface="Arial"/>
                <a:ea typeface="Arial"/>
                <a:cs typeface="Arial"/>
                <a:sym typeface="Arial"/>
              </a:rPr>
              <a:t>63 (аршина) - синего сукна приобрел купец.</a:t>
            </a:r>
            <a:endParaRPr sz="1000" b="1">
              <a:latin typeface="Arial"/>
              <a:ea typeface="Arial"/>
              <a:cs typeface="Arial"/>
              <a:sym typeface="Arial"/>
            </a:endParaRPr>
          </a:p>
          <a:p>
            <a:pPr lvl="0"/>
            <a:r>
              <a:rPr sz="1200" b="1">
                <a:latin typeface="Arial"/>
                <a:ea typeface="Arial"/>
                <a:cs typeface="Arial"/>
                <a:sym typeface="Arial"/>
              </a:rPr>
              <a:t>75 (аршин) – черного сукна приобрел купец.</a:t>
            </a:r>
            <a:endParaRPr sz="1000" b="1">
              <a:latin typeface="Arial"/>
              <a:ea typeface="Arial"/>
              <a:cs typeface="Arial"/>
              <a:sym typeface="Arial"/>
            </a:endParaRPr>
          </a:p>
          <a:p>
            <a:pPr lvl="0"/>
            <a:r>
              <a:rPr sz="1200" b="1" i="1">
                <a:latin typeface="Arial"/>
                <a:ea typeface="Arial"/>
                <a:cs typeface="Arial"/>
                <a:sym typeface="Arial"/>
              </a:rPr>
              <a:t>Ответ:</a:t>
            </a:r>
            <a:r>
              <a:rPr sz="1200" b="1">
                <a:latin typeface="Arial"/>
                <a:ea typeface="Arial"/>
                <a:cs typeface="Arial"/>
                <a:sym typeface="Arial"/>
              </a:rPr>
              <a:t> 63 аршина синего и  75 аршин черного.</a:t>
            </a:r>
          </a:p>
        </p:txBody>
      </p:sp>
      <p:sp>
        <p:nvSpPr>
          <p:cNvPr id="82" name="Shape 82"/>
          <p:cNvSpPr/>
          <p:nvPr/>
        </p:nvSpPr>
        <p:spPr>
          <a:xfrm>
            <a:off x="7667625" y="5084762"/>
            <a:ext cx="4572002" cy="7976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1200" b="1">
                <a:latin typeface="Arial"/>
                <a:ea typeface="Arial"/>
                <a:cs typeface="Arial"/>
                <a:sym typeface="Arial"/>
              </a:rPr>
              <a:t>690 – 5Y +3Y = 540</a:t>
            </a:r>
          </a:p>
          <a:p>
            <a:pPr lvl="0"/>
            <a:r>
              <a:rPr sz="1200" b="1">
                <a:latin typeface="Arial"/>
                <a:ea typeface="Arial"/>
                <a:cs typeface="Arial"/>
                <a:sym typeface="Arial"/>
              </a:rPr>
              <a:t>-2Y = -150</a:t>
            </a:r>
          </a:p>
          <a:p>
            <a:pPr lvl="0"/>
            <a:r>
              <a:rPr sz="1200" b="1">
                <a:latin typeface="Arial"/>
                <a:ea typeface="Arial"/>
                <a:cs typeface="Arial"/>
                <a:sym typeface="Arial"/>
              </a:rPr>
              <a:t>Y = 75</a:t>
            </a:r>
          </a:p>
          <a:p>
            <a:pPr lvl="0"/>
            <a:r>
              <a:rPr sz="1200" b="1">
                <a:latin typeface="Arial"/>
                <a:ea typeface="Arial"/>
                <a:cs typeface="Arial"/>
                <a:sym typeface="Arial"/>
              </a:rPr>
              <a:t>X = 138 – 75 = 63</a:t>
            </a:r>
          </a:p>
        </p:txBody>
      </p:sp>
      <p:sp>
        <p:nvSpPr>
          <p:cNvPr id="83" name="Shape 83"/>
          <p:cNvSpPr/>
          <p:nvPr/>
        </p:nvSpPr>
        <p:spPr>
          <a:xfrm>
            <a:off x="5940425" y="5734050"/>
            <a:ext cx="1598298" cy="442053"/>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r>
              <a:rPr sz="1200" b="1">
                <a:latin typeface="Arial"/>
                <a:ea typeface="Arial"/>
                <a:cs typeface="Arial"/>
                <a:sym typeface="Arial"/>
              </a:rPr>
              <a:t>X = 138 – Y</a:t>
            </a:r>
          </a:p>
          <a:p>
            <a:pPr lvl="0"/>
            <a:r>
              <a:rPr sz="1200" b="1">
                <a:latin typeface="Arial"/>
                <a:ea typeface="Arial"/>
                <a:cs typeface="Arial"/>
                <a:sym typeface="Arial"/>
              </a:rPr>
              <a:t>5(138 – Y) + 3Y = 540</a:t>
            </a:r>
          </a:p>
        </p:txBody>
      </p:sp>
      <p:sp>
        <p:nvSpPr>
          <p:cNvPr id="84" name="Shape 84"/>
          <p:cNvSpPr/>
          <p:nvPr/>
        </p:nvSpPr>
        <p:spPr>
          <a:xfrm>
            <a:off x="5940425" y="5157787"/>
            <a:ext cx="71439" cy="36036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5635" y="0"/>
                  <a:pt x="10800" y="806"/>
                  <a:pt x="10800" y="1800"/>
                </a:cubicBezTo>
                <a:lnTo>
                  <a:pt x="10800" y="9000"/>
                </a:lnTo>
                <a:cubicBezTo>
                  <a:pt x="10800" y="9994"/>
                  <a:pt x="5965" y="10800"/>
                  <a:pt x="0" y="10800"/>
                </a:cubicBezTo>
                <a:cubicBezTo>
                  <a:pt x="5965" y="10800"/>
                  <a:pt x="10800" y="11606"/>
                  <a:pt x="10800" y="12600"/>
                </a:cubicBezTo>
                <a:lnTo>
                  <a:pt x="10800" y="19800"/>
                </a:lnTo>
                <a:cubicBezTo>
                  <a:pt x="10800" y="20794"/>
                  <a:pt x="15635" y="21600"/>
                  <a:pt x="21600" y="21600"/>
                </a:cubicBezTo>
              </a:path>
            </a:pathLst>
          </a:custGeom>
          <a:ln>
            <a:solidFill/>
            <a:round/>
          </a:ln>
        </p:spPr>
        <p:txBody>
          <a:bodyPr lIns="0" tIns="0" rIns="0" bIns="0" anchor="ctr"/>
          <a:lstStyle/>
          <a:p>
            <a:pPr lvl="0">
              <a:defRPr>
                <a:latin typeface="Arial"/>
                <a:ea typeface="Arial"/>
                <a:cs typeface="Arial"/>
                <a:sym typeface="Arial"/>
              </a:defRPr>
            </a:pPr>
            <a:endParaRPr/>
          </a:p>
        </p:txBody>
      </p:sp>
      <p:sp>
        <p:nvSpPr>
          <p:cNvPr id="85" name="Shape 85"/>
          <p:cNvSpPr/>
          <p:nvPr/>
        </p:nvSpPr>
        <p:spPr>
          <a:xfrm>
            <a:off x="5940425" y="5805487"/>
            <a:ext cx="71439" cy="36036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5635" y="0"/>
                  <a:pt x="10800" y="806"/>
                  <a:pt x="10800" y="1800"/>
                </a:cubicBezTo>
                <a:lnTo>
                  <a:pt x="10800" y="9000"/>
                </a:lnTo>
                <a:cubicBezTo>
                  <a:pt x="10800" y="9994"/>
                  <a:pt x="5965" y="10800"/>
                  <a:pt x="0" y="10800"/>
                </a:cubicBezTo>
                <a:cubicBezTo>
                  <a:pt x="5965" y="10800"/>
                  <a:pt x="10800" y="11606"/>
                  <a:pt x="10800" y="12600"/>
                </a:cubicBezTo>
                <a:lnTo>
                  <a:pt x="10800" y="19800"/>
                </a:lnTo>
                <a:cubicBezTo>
                  <a:pt x="10800" y="20794"/>
                  <a:pt x="15635" y="21600"/>
                  <a:pt x="21600" y="21600"/>
                </a:cubicBezTo>
              </a:path>
            </a:pathLst>
          </a:custGeom>
          <a:ln>
            <a:solidFill/>
            <a:round/>
          </a:ln>
        </p:spPr>
        <p:txBody>
          <a:bodyPr lIns="0" tIns="0" rIns="0" bIns="0" anchor="ctr"/>
          <a:lstStyle/>
          <a:p>
            <a:pPr lvl="0">
              <a:defRPr>
                <a:latin typeface="Arial"/>
                <a:ea typeface="Arial"/>
                <a:cs typeface="Arial"/>
                <a:sym typeface="Arial"/>
              </a:defRPr>
            </a:pPr>
            <a:endParaRPr/>
          </a:p>
        </p:txBody>
      </p:sp>
      <p:sp>
        <p:nvSpPr>
          <p:cNvPr id="86" name="Shape 86"/>
          <p:cNvSpPr/>
          <p:nvPr/>
        </p:nvSpPr>
        <p:spPr>
          <a:xfrm>
            <a:off x="2796736" y="2852736"/>
            <a:ext cx="2880603" cy="2575654"/>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p>
            <a:pPr lvl="0" algn="ctr"/>
            <a:r>
              <a:rPr sz="1200" b="1" i="1">
                <a:latin typeface="Arial"/>
                <a:ea typeface="Arial"/>
                <a:cs typeface="Arial"/>
                <a:sym typeface="Arial"/>
              </a:rPr>
              <a:t>  Краткое условие:</a:t>
            </a:r>
          </a:p>
          <a:p>
            <a:pPr lvl="0" algn="ctr"/>
            <a:r>
              <a:rPr sz="1200" b="1">
                <a:latin typeface="Arial"/>
                <a:ea typeface="Arial"/>
                <a:cs typeface="Arial"/>
                <a:sym typeface="Arial"/>
              </a:rPr>
              <a:t>35 (овец) – было у двух мужиков</a:t>
            </a:r>
          </a:p>
          <a:p>
            <a:pPr lvl="0" algn="ctr"/>
            <a:r>
              <a:rPr sz="1200" b="1">
                <a:latin typeface="Arial"/>
                <a:ea typeface="Arial"/>
                <a:cs typeface="Arial"/>
                <a:sym typeface="Arial"/>
              </a:rPr>
              <a:t>9 (овец) – разницы было у мужиков</a:t>
            </a:r>
          </a:p>
          <a:p>
            <a:pPr lvl="0" algn="ctr"/>
            <a:r>
              <a:rPr sz="1200" b="1">
                <a:latin typeface="Arial"/>
                <a:ea typeface="Arial"/>
                <a:cs typeface="Arial"/>
                <a:sym typeface="Arial"/>
              </a:rPr>
              <a:t>? (овец) – было у каждого мужика</a:t>
            </a:r>
          </a:p>
          <a:p>
            <a:pPr lvl="0" algn="ctr"/>
            <a:r>
              <a:rPr sz="1200" b="1" i="1">
                <a:latin typeface="Arial"/>
                <a:ea typeface="Arial"/>
                <a:cs typeface="Arial"/>
                <a:sym typeface="Arial"/>
              </a:rPr>
              <a:t>Решение:</a:t>
            </a:r>
          </a:p>
          <a:p>
            <a:pPr lvl="0" algn="ctr"/>
            <a:r>
              <a:rPr sz="1200" b="1">
                <a:latin typeface="Arial"/>
                <a:ea typeface="Arial"/>
                <a:cs typeface="Arial"/>
                <a:sym typeface="Arial"/>
              </a:rPr>
              <a:t>X (овец) – было  у первого мужика</a:t>
            </a:r>
          </a:p>
          <a:p>
            <a:pPr lvl="0" algn="ctr"/>
            <a:r>
              <a:rPr sz="1200" b="1">
                <a:latin typeface="Arial"/>
                <a:ea typeface="Arial"/>
                <a:cs typeface="Arial"/>
                <a:sym typeface="Arial"/>
              </a:rPr>
              <a:t>X+9 (овец) – было у второго мужика</a:t>
            </a:r>
          </a:p>
          <a:p>
            <a:pPr lvl="0" algn="ctr"/>
            <a:r>
              <a:rPr sz="1200" b="1">
                <a:latin typeface="Arial"/>
                <a:ea typeface="Arial"/>
                <a:cs typeface="Arial"/>
                <a:sym typeface="Arial"/>
              </a:rPr>
              <a:t>X+(X+9) = 35</a:t>
            </a:r>
          </a:p>
          <a:p>
            <a:pPr lvl="0" algn="ctr"/>
            <a:r>
              <a:rPr sz="1200" b="1">
                <a:latin typeface="Arial"/>
                <a:ea typeface="Arial"/>
                <a:cs typeface="Arial"/>
                <a:sym typeface="Arial"/>
              </a:rPr>
              <a:t>2X = 26</a:t>
            </a:r>
          </a:p>
          <a:p>
            <a:pPr lvl="0" algn="ctr"/>
            <a:r>
              <a:rPr sz="1200" b="1">
                <a:latin typeface="Arial"/>
                <a:ea typeface="Arial"/>
                <a:cs typeface="Arial"/>
                <a:sym typeface="Arial"/>
              </a:rPr>
              <a:t>X=13</a:t>
            </a:r>
          </a:p>
          <a:p>
            <a:pPr lvl="0" algn="ctr"/>
            <a:r>
              <a:rPr sz="1200" b="1">
                <a:latin typeface="Arial"/>
                <a:ea typeface="Arial"/>
                <a:cs typeface="Arial"/>
                <a:sym typeface="Arial"/>
              </a:rPr>
              <a:t>X+9=13+9 = 22</a:t>
            </a:r>
          </a:p>
          <a:p>
            <a:pPr lvl="0" algn="ctr"/>
            <a:r>
              <a:rPr sz="1200" b="1">
                <a:latin typeface="Arial"/>
                <a:ea typeface="Arial"/>
                <a:cs typeface="Arial"/>
                <a:sym typeface="Arial"/>
              </a:rPr>
              <a:t>13 (овец) – было у первого мужика</a:t>
            </a:r>
          </a:p>
          <a:p>
            <a:pPr lvl="0" algn="ctr"/>
            <a:r>
              <a:rPr sz="1200" b="1">
                <a:latin typeface="Arial"/>
                <a:ea typeface="Arial"/>
                <a:cs typeface="Arial"/>
                <a:sym typeface="Arial"/>
              </a:rPr>
              <a:t>22 (овцы) – было у второго мужика</a:t>
            </a:r>
          </a:p>
          <a:p>
            <a:pPr lvl="0" algn="ctr"/>
            <a:r>
              <a:rPr sz="1200" b="1" i="1">
                <a:latin typeface="Arial"/>
                <a:ea typeface="Arial"/>
                <a:cs typeface="Arial"/>
                <a:sym typeface="Arial"/>
              </a:rPr>
              <a:t>Ответ</a:t>
            </a:r>
            <a:r>
              <a:rPr sz="1200" b="1">
                <a:latin typeface="Arial"/>
                <a:ea typeface="Arial"/>
                <a:cs typeface="Arial"/>
                <a:sym typeface="Arial"/>
              </a:rPr>
              <a:t>: 13 и 22 овцы.</a:t>
            </a:r>
          </a:p>
        </p:txBody>
      </p:sp>
      <p:pic>
        <p:nvPicPr>
          <p:cNvPr id="87" name="image2.jpeg" descr="sheep_001"/>
          <p:cNvPicPr/>
          <p:nvPr/>
        </p:nvPicPr>
        <p:blipFill>
          <a:blip r:embed="rId2" cstate="print">
            <a:extLst/>
          </a:blip>
          <a:stretch>
            <a:fillRect/>
          </a:stretch>
        </p:blipFill>
        <p:spPr>
          <a:xfrm>
            <a:off x="3276600" y="5445125"/>
            <a:ext cx="1925639" cy="1284288"/>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iterate>
                                    <p:tmAbs val="0"/>
                                  </p:iterate>
                                  <p:childTnLst>
                                    <p:set>
                                      <p:cBhvr>
                                        <p:cTn id="6" fill="hold"/>
                                        <p:tgtEl>
                                          <p:spTgt spid="70"/>
                                        </p:tgtEl>
                                        <p:attrNameLst>
                                          <p:attrName>style.visibility</p:attrName>
                                        </p:attrNameLst>
                                      </p:cBhvr>
                                      <p:to>
                                        <p:strVal val="visible"/>
                                      </p:to>
                                    </p:set>
                                    <p:anim calcmode="lin" valueType="num">
                                      <p:cBhvr>
                                        <p:cTn id="7" dur="500" fill="hold"/>
                                        <p:tgtEl>
                                          <p:spTgt spid="70"/>
                                        </p:tgtEl>
                                        <p:attrNameLst>
                                          <p:attrName>ppt_x</p:attrName>
                                        </p:attrNameLst>
                                      </p:cBhvr>
                                      <p:tavLst>
                                        <p:tav tm="0">
                                          <p:val>
                                            <p:strVal val="#ppt_x-#ppt_w/2"/>
                                          </p:val>
                                        </p:tav>
                                        <p:tav tm="100000">
                                          <p:val>
                                            <p:strVal val="#ppt_x"/>
                                          </p:val>
                                        </p:tav>
                                      </p:tavLst>
                                    </p:anim>
                                    <p:anim calcmode="lin" valueType="num">
                                      <p:cBhvr>
                                        <p:cTn id="8" dur="500" fill="hold"/>
                                        <p:tgtEl>
                                          <p:spTgt spid="70"/>
                                        </p:tgtEl>
                                        <p:attrNameLst>
                                          <p:attrName>ppt_y</p:attrName>
                                        </p:attrNameLst>
                                      </p:cBhvr>
                                      <p:tavLst>
                                        <p:tav tm="0">
                                          <p:val>
                                            <p:strVal val="#ppt_y"/>
                                          </p:val>
                                        </p:tav>
                                        <p:tav tm="100000">
                                          <p:val>
                                            <p:strVal val="#ppt_y"/>
                                          </p:val>
                                        </p:tav>
                                      </p:tavLst>
                                    </p:anim>
                                    <p:anim calcmode="lin" valueType="num">
                                      <p:cBhvr>
                                        <p:cTn id="9" dur="500" fill="hold"/>
                                        <p:tgtEl>
                                          <p:spTgt spid="70"/>
                                        </p:tgtEl>
                                        <p:attrNameLst>
                                          <p:attrName>ppt_w</p:attrName>
                                        </p:attrNameLst>
                                      </p:cBhvr>
                                      <p:tavLst>
                                        <p:tav tm="0">
                                          <p:val>
                                            <p:fltVal val="0"/>
                                          </p:val>
                                        </p:tav>
                                        <p:tav tm="100000">
                                          <p:val>
                                            <p:strVal val="#ppt_w"/>
                                          </p:val>
                                        </p:tav>
                                      </p:tavLst>
                                    </p:anim>
                                    <p:anim calcmode="lin" valueType="num">
                                      <p:cBhvr>
                                        <p:cTn id="10" dur="500" fill="hold"/>
                                        <p:tgtEl>
                                          <p:spTgt spid="70"/>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32" fill="hold" grpId="2" nodeType="clickEffect">
                                  <p:stCondLst>
                                    <p:cond delay="0"/>
                                  </p:stCondLst>
                                  <p:iterate>
                                    <p:tmAbs val="0"/>
                                  </p:iterate>
                                  <p:childTnLst>
                                    <p:set>
                                      <p:cBhvr>
                                        <p:cTn id="14" fill="hold"/>
                                        <p:tgtEl>
                                          <p:spTgt spid="71">
                                            <p:bg/>
                                          </p:spTgt>
                                        </p:tgtEl>
                                        <p:attrNameLst>
                                          <p:attrName>style.visibility</p:attrName>
                                        </p:attrNameLst>
                                      </p:cBhvr>
                                      <p:to>
                                        <p:strVal val="visible"/>
                                      </p:to>
                                    </p:set>
                                    <p:anim calcmode="lin" valueType="num">
                                      <p:cBhvr>
                                        <p:cTn id="15" dur="500" fill="hold"/>
                                        <p:tgtEl>
                                          <p:spTgt spid="71">
                                            <p:bg/>
                                          </p:spTgt>
                                        </p:tgtEl>
                                        <p:attrNameLst>
                                          <p:attrName>ppt_w</p:attrName>
                                        </p:attrNameLst>
                                      </p:cBhvr>
                                      <p:tavLst>
                                        <p:tav tm="0">
                                          <p:val>
                                            <p:fltVal val="0"/>
                                          </p:val>
                                        </p:tav>
                                        <p:tav tm="100000">
                                          <p:val>
                                            <p:strVal val="#ppt_w"/>
                                          </p:val>
                                        </p:tav>
                                      </p:tavLst>
                                    </p:anim>
                                    <p:anim calcmode="lin" valueType="num">
                                      <p:cBhvr>
                                        <p:cTn id="16" dur="500" fill="hold"/>
                                        <p:tgtEl>
                                          <p:spTgt spid="71">
                                            <p:bg/>
                                          </p:spTgt>
                                        </p:tgtEl>
                                        <p:attrNameLst>
                                          <p:attrName>ppt_h</p:attrName>
                                        </p:attrNameLst>
                                      </p:cBhvr>
                                      <p:tavLst>
                                        <p:tav tm="0">
                                          <p:val>
                                            <p:fltVal val="0"/>
                                          </p:val>
                                        </p:tav>
                                        <p:tav tm="100000">
                                          <p:val>
                                            <p:strVal val="#ppt_h"/>
                                          </p:val>
                                        </p:tav>
                                      </p:tavLst>
                                    </p:anim>
                                  </p:childTnLst>
                                </p:cTn>
                              </p:par>
                              <p:par>
                                <p:cTn id="17" presetID="23" presetClass="entr" presetSubtype="32" fill="hold" grpId="2">
                                  <p:stCondLst>
                                    <p:cond delay="0"/>
                                  </p:stCondLst>
                                  <p:iterate>
                                    <p:tmAbs val="0"/>
                                  </p:iterate>
                                  <p:childTnLst>
                                    <p:set>
                                      <p:cBhvr>
                                        <p:cTn id="18" fill="hold"/>
                                        <p:tgtEl>
                                          <p:spTgt spid="71">
                                            <p:txEl>
                                              <p:pRg st="0" end="0"/>
                                            </p:txEl>
                                          </p:spTgt>
                                        </p:tgtEl>
                                        <p:attrNameLst>
                                          <p:attrName>style.visibility</p:attrName>
                                        </p:attrNameLst>
                                      </p:cBhvr>
                                      <p:to>
                                        <p:strVal val="visible"/>
                                      </p:to>
                                    </p:set>
                                    <p:anim calcmode="lin" valueType="num">
                                      <p:cBhvr>
                                        <p:cTn id="19" dur="500" fill="hold"/>
                                        <p:tgtEl>
                                          <p:spTgt spid="71">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2" nodeType="clickEffect">
                                  <p:stCondLst>
                                    <p:cond delay="0"/>
                                  </p:stCondLst>
                                  <p:iterate>
                                    <p:tmAbs val="0"/>
                                  </p:iterate>
                                  <p:childTnLst>
                                    <p:set>
                                      <p:cBhvr>
                                        <p:cTn id="24" fill="hold"/>
                                        <p:tgtEl>
                                          <p:spTgt spid="71">
                                            <p:txEl>
                                              <p:pRg st="1" end="1"/>
                                            </p:txEl>
                                          </p:spTgt>
                                        </p:tgtEl>
                                        <p:attrNameLst>
                                          <p:attrName>style.visibility</p:attrName>
                                        </p:attrNameLst>
                                      </p:cBhvr>
                                      <p:to>
                                        <p:strVal val="visible"/>
                                      </p:to>
                                    </p:set>
                                    <p:anim calcmode="lin" valueType="num">
                                      <p:cBhvr>
                                        <p:cTn id="25" dur="500" fill="hold"/>
                                        <p:tgtEl>
                                          <p:spTgt spid="7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7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3" nodeType="clickEffect">
                                  <p:stCondLst>
                                    <p:cond delay="0"/>
                                  </p:stCondLst>
                                  <p:iterate>
                                    <p:tmAbs val="0"/>
                                  </p:iterate>
                                  <p:childTnLst>
                                    <p:set>
                                      <p:cBhvr>
                                        <p:cTn id="30" fill="hold"/>
                                        <p:tgtEl>
                                          <p:spTgt spid="72"/>
                                        </p:tgtEl>
                                        <p:attrNameLst>
                                          <p:attrName>style.visibility</p:attrName>
                                        </p:attrNameLst>
                                      </p:cBhvr>
                                      <p:to>
                                        <p:strVal val="visible"/>
                                      </p:to>
                                    </p:set>
                                    <p:anim calcmode="lin" valueType="num">
                                      <p:cBhvr>
                                        <p:cTn id="31" dur="500" fill="hold"/>
                                        <p:tgtEl>
                                          <p:spTgt spid="72"/>
                                        </p:tgtEl>
                                        <p:attrNameLst>
                                          <p:attrName>ppt_w</p:attrName>
                                        </p:attrNameLst>
                                      </p:cBhvr>
                                      <p:tavLst>
                                        <p:tav tm="0">
                                          <p:val>
                                            <p:strVal val="4*#ppt_w"/>
                                          </p:val>
                                        </p:tav>
                                        <p:tav tm="100000">
                                          <p:val>
                                            <p:strVal val="#ppt_w"/>
                                          </p:val>
                                        </p:tav>
                                      </p:tavLst>
                                    </p:anim>
                                    <p:anim calcmode="lin" valueType="num">
                                      <p:cBhvr>
                                        <p:cTn id="32" dur="500" fill="hold"/>
                                        <p:tgtEl>
                                          <p:spTgt spid="72"/>
                                        </p:tgtEl>
                                        <p:attrNameLst>
                                          <p:attrName>ppt_h</p:attrName>
                                        </p:attrNameLst>
                                      </p:cBhvr>
                                      <p:tavLst>
                                        <p:tav tm="0">
                                          <p:val>
                                            <p:strVal val="4*#ppt_h"/>
                                          </p:val>
                                        </p:tav>
                                        <p:tav tm="100000">
                                          <p:val>
                                            <p:strVal val="#ppt_h"/>
                                          </p:val>
                                        </p:tav>
                                      </p:tavLst>
                                    </p:anim>
                                  </p:childTnLst>
                                </p:cTn>
                              </p:par>
                            </p:childTnLst>
                          </p:cTn>
                        </p:par>
                        <p:par>
                          <p:cTn id="33" fill="hold">
                            <p:stCondLst>
                              <p:cond delay="500"/>
                            </p:stCondLst>
                            <p:childTnLst>
                              <p:par>
                                <p:cTn id="34" presetID="2" presetClass="entr" presetSubtype="1" fill="hold" grpId="4" nodeType="afterEffect">
                                  <p:stCondLst>
                                    <p:cond delay="0"/>
                                  </p:stCondLst>
                                  <p:iterate>
                                    <p:tmAbs val="0"/>
                                  </p:iterate>
                                  <p:childTnLst>
                                    <p:set>
                                      <p:cBhvr>
                                        <p:cTn id="35" fill="hold"/>
                                        <p:tgtEl>
                                          <p:spTgt spid="75"/>
                                        </p:tgtEl>
                                        <p:attrNameLst>
                                          <p:attrName>style.visibility</p:attrName>
                                        </p:attrNameLst>
                                      </p:cBhvr>
                                      <p:to>
                                        <p:strVal val="visible"/>
                                      </p:to>
                                    </p:set>
                                    <p:anim calcmode="lin" valueType="num">
                                      <p:cBhvr>
                                        <p:cTn id="36" dur="80" fill="hold"/>
                                        <p:tgtEl>
                                          <p:spTgt spid="75"/>
                                        </p:tgtEl>
                                        <p:attrNameLst>
                                          <p:attrName>ppt_x</p:attrName>
                                        </p:attrNameLst>
                                      </p:cBhvr>
                                      <p:tavLst>
                                        <p:tav tm="0">
                                          <p:val>
                                            <p:strVal val="#ppt_x"/>
                                          </p:val>
                                        </p:tav>
                                        <p:tav tm="100000">
                                          <p:val>
                                            <p:strVal val="#ppt_x"/>
                                          </p:val>
                                        </p:tav>
                                      </p:tavLst>
                                    </p:anim>
                                    <p:anim calcmode="lin" valueType="num">
                                      <p:cBhvr>
                                        <p:cTn id="37" dur="80" fill="hold"/>
                                        <p:tgtEl>
                                          <p:spTgt spid="75"/>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5" presetClass="entr" presetSubtype="9" fill="hold" grpId="5" nodeType="clickEffect">
                                  <p:stCondLst>
                                    <p:cond delay="0"/>
                                  </p:stCondLst>
                                  <p:iterate>
                                    <p:tmAbs val="0"/>
                                  </p:iterate>
                                  <p:childTnLst>
                                    <p:set>
                                      <p:cBhvr>
                                        <p:cTn id="41" fill="hold"/>
                                        <p:tgtEl>
                                          <p:spTgt spid="78">
                                            <p:bg/>
                                          </p:spTgt>
                                        </p:tgtEl>
                                        <p:attrNameLst>
                                          <p:attrName>style.visibility</p:attrName>
                                        </p:attrNameLst>
                                      </p:cBhvr>
                                      <p:to>
                                        <p:strVal val="visible"/>
                                      </p:to>
                                    </p:set>
                                    <p:anim calcmode="lin" valueType="num">
                                      <p:cBhvr>
                                        <p:cTn id="42" dur="2000" fill="hold"/>
                                        <p:tgtEl>
                                          <p:spTgt spid="78">
                                            <p:bg/>
                                          </p:spTgt>
                                        </p:tgtEl>
                                        <p:attrNameLst>
                                          <p:attrName>ppt_w</p:attrName>
                                        </p:attrNameLst>
                                      </p:cBhvr>
                                      <p:tavLst>
                                        <p:tav tm="0">
                                          <p:val>
                                            <p:fltVal val="0"/>
                                          </p:val>
                                        </p:tav>
                                        <p:tav tm="100000">
                                          <p:val>
                                            <p:strVal val="#ppt_w"/>
                                          </p:val>
                                        </p:tav>
                                      </p:tavLst>
                                    </p:anim>
                                    <p:anim calcmode="lin" valueType="num">
                                      <p:cBhvr>
                                        <p:cTn id="43" dur="2000" fill="hold"/>
                                        <p:tgtEl>
                                          <p:spTgt spid="78">
                                            <p:bg/>
                                          </p:spTgt>
                                        </p:tgtEl>
                                        <p:attrNameLst>
                                          <p:attrName>ppt_h</p:attrName>
                                        </p:attrNameLst>
                                      </p:cBhvr>
                                      <p:tavLst>
                                        <p:tav tm="0">
                                          <p:val>
                                            <p:fltVal val="0"/>
                                          </p:val>
                                        </p:tav>
                                        <p:tav tm="100000">
                                          <p:val>
                                            <p:strVal val="#ppt_h"/>
                                          </p:val>
                                        </p:tav>
                                      </p:tavLst>
                                    </p:anim>
                                    <p:anim calcmode="lin" valueType="num">
                                      <p:cBhvr>
                                        <p:cTn id="44" dur="2000" fill="hold"/>
                                        <p:tgtEl>
                                          <p:spTgt spid="78">
                                            <p:bg/>
                                          </p:spTgt>
                                        </p:tgtEl>
                                        <p:attrNameLst>
                                          <p:attrName>ppt_x</p:attrName>
                                        </p:attrNameLst>
                                      </p:cBhvr>
                                      <p:tavLst>
                                        <p:tav tm="0" fmla="#ppt_x+(cos(-2*pi*(1-$))*-#ppt_x-sin(-2*pi*(1-$))*(1-#ppt_y))*(1-$)">
                                          <p:val>
                                            <p:fltVal val="0"/>
                                          </p:val>
                                        </p:tav>
                                        <p:tav tm="100000">
                                          <p:val>
                                            <p:fltVal val="1"/>
                                          </p:val>
                                        </p:tav>
                                      </p:tavLst>
                                    </p:anim>
                                    <p:anim calcmode="lin" valueType="num">
                                      <p:cBhvr>
                                        <p:cTn id="45" dur="2000" fill="hold"/>
                                        <p:tgtEl>
                                          <p:spTgt spid="78">
                                            <p:bg/>
                                          </p:spTgt>
                                        </p:tgtEl>
                                        <p:attrNameLst>
                                          <p:attrName>ppt_y</p:attrName>
                                        </p:attrNameLst>
                                      </p:cBhvr>
                                      <p:tavLst>
                                        <p:tav tm="0" fmla="#ppt_y+(sin(-2*pi*(1-$))*-#ppt_x+cos(-2*pi*(1-$))*(1-#ppt_y))*(1-$)">
                                          <p:val>
                                            <p:fltVal val="0"/>
                                          </p:val>
                                        </p:tav>
                                        <p:tav tm="100000">
                                          <p:val>
                                            <p:fltVal val="1"/>
                                          </p:val>
                                        </p:tav>
                                      </p:tavLst>
                                    </p:anim>
                                  </p:childTnLst>
                                </p:cTn>
                              </p:par>
                              <p:par>
                                <p:cTn id="46" presetID="15" presetClass="entr" presetSubtype="9" fill="hold" grpId="5">
                                  <p:stCondLst>
                                    <p:cond delay="0"/>
                                  </p:stCondLst>
                                  <p:iterate>
                                    <p:tmAbs val="0"/>
                                  </p:iterate>
                                  <p:childTnLst>
                                    <p:set>
                                      <p:cBhvr>
                                        <p:cTn id="47" fill="hold"/>
                                        <p:tgtEl>
                                          <p:spTgt spid="78">
                                            <p:txEl>
                                              <p:pRg st="0" end="0"/>
                                            </p:txEl>
                                          </p:spTgt>
                                        </p:tgtEl>
                                        <p:attrNameLst>
                                          <p:attrName>style.visibility</p:attrName>
                                        </p:attrNameLst>
                                      </p:cBhvr>
                                      <p:to>
                                        <p:strVal val="visible"/>
                                      </p:to>
                                    </p:set>
                                    <p:anim calcmode="lin" valueType="num">
                                      <p:cBhvr>
                                        <p:cTn id="48" dur="2000" fill="hold"/>
                                        <p:tgtEl>
                                          <p:spTgt spid="78">
                                            <p:txEl>
                                              <p:pRg st="0" end="0"/>
                                            </p:txEl>
                                          </p:spTgt>
                                        </p:tgtEl>
                                        <p:attrNameLst>
                                          <p:attrName>ppt_w</p:attrName>
                                        </p:attrNameLst>
                                      </p:cBhvr>
                                      <p:tavLst>
                                        <p:tav tm="0">
                                          <p:val>
                                            <p:fltVal val="0"/>
                                          </p:val>
                                        </p:tav>
                                        <p:tav tm="100000">
                                          <p:val>
                                            <p:strVal val="#ppt_w"/>
                                          </p:val>
                                        </p:tav>
                                      </p:tavLst>
                                    </p:anim>
                                    <p:anim calcmode="lin" valueType="num">
                                      <p:cBhvr>
                                        <p:cTn id="49" dur="2000" fill="hold"/>
                                        <p:tgtEl>
                                          <p:spTgt spid="78">
                                            <p:txEl>
                                              <p:pRg st="0" end="0"/>
                                            </p:txEl>
                                          </p:spTgt>
                                        </p:tgtEl>
                                        <p:attrNameLst>
                                          <p:attrName>ppt_h</p:attrName>
                                        </p:attrNameLst>
                                      </p:cBhvr>
                                      <p:tavLst>
                                        <p:tav tm="0">
                                          <p:val>
                                            <p:fltVal val="0"/>
                                          </p:val>
                                        </p:tav>
                                        <p:tav tm="100000">
                                          <p:val>
                                            <p:strVal val="#ppt_h"/>
                                          </p:val>
                                        </p:tav>
                                      </p:tavLst>
                                    </p:anim>
                                    <p:anim calcmode="lin" valueType="num">
                                      <p:cBhvr>
                                        <p:cTn id="50" dur="2000" fill="hold"/>
                                        <p:tgtEl>
                                          <p:spTgt spid="78">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51" dur="2000" fill="hold"/>
                                        <p:tgtEl>
                                          <p:spTgt spid="78">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2" fill="hold">
                      <p:stCondLst>
                        <p:cond delay="indefinite"/>
                      </p:stCondLst>
                      <p:childTnLst>
                        <p:par>
                          <p:cTn id="53" fill="hold">
                            <p:stCondLst>
                              <p:cond delay="0"/>
                            </p:stCondLst>
                            <p:childTnLst>
                              <p:par>
                                <p:cTn id="54" presetID="15" presetClass="entr" presetSubtype="9" fill="hold" grpId="5" nodeType="clickEffect">
                                  <p:stCondLst>
                                    <p:cond delay="0"/>
                                  </p:stCondLst>
                                  <p:iterate>
                                    <p:tmAbs val="0"/>
                                  </p:iterate>
                                  <p:childTnLst>
                                    <p:set>
                                      <p:cBhvr>
                                        <p:cTn id="55" fill="hold"/>
                                        <p:tgtEl>
                                          <p:spTgt spid="78">
                                            <p:txEl>
                                              <p:pRg st="1" end="1"/>
                                            </p:txEl>
                                          </p:spTgt>
                                        </p:tgtEl>
                                        <p:attrNameLst>
                                          <p:attrName>style.visibility</p:attrName>
                                        </p:attrNameLst>
                                      </p:cBhvr>
                                      <p:to>
                                        <p:strVal val="visible"/>
                                      </p:to>
                                    </p:set>
                                    <p:anim calcmode="lin" valueType="num">
                                      <p:cBhvr>
                                        <p:cTn id="56" dur="2000" fill="hold"/>
                                        <p:tgtEl>
                                          <p:spTgt spid="78">
                                            <p:txEl>
                                              <p:pRg st="1" end="1"/>
                                            </p:txEl>
                                          </p:spTgt>
                                        </p:tgtEl>
                                        <p:attrNameLst>
                                          <p:attrName>ppt_w</p:attrName>
                                        </p:attrNameLst>
                                      </p:cBhvr>
                                      <p:tavLst>
                                        <p:tav tm="0">
                                          <p:val>
                                            <p:fltVal val="0"/>
                                          </p:val>
                                        </p:tav>
                                        <p:tav tm="100000">
                                          <p:val>
                                            <p:strVal val="#ppt_w"/>
                                          </p:val>
                                        </p:tav>
                                      </p:tavLst>
                                    </p:anim>
                                    <p:anim calcmode="lin" valueType="num">
                                      <p:cBhvr>
                                        <p:cTn id="57" dur="2000" fill="hold"/>
                                        <p:tgtEl>
                                          <p:spTgt spid="78">
                                            <p:txEl>
                                              <p:pRg st="1" end="1"/>
                                            </p:txEl>
                                          </p:spTgt>
                                        </p:tgtEl>
                                        <p:attrNameLst>
                                          <p:attrName>ppt_h</p:attrName>
                                        </p:attrNameLst>
                                      </p:cBhvr>
                                      <p:tavLst>
                                        <p:tav tm="0">
                                          <p:val>
                                            <p:fltVal val="0"/>
                                          </p:val>
                                        </p:tav>
                                        <p:tav tm="100000">
                                          <p:val>
                                            <p:strVal val="#ppt_h"/>
                                          </p:val>
                                        </p:tav>
                                      </p:tavLst>
                                    </p:anim>
                                    <p:anim calcmode="lin" valueType="num">
                                      <p:cBhvr>
                                        <p:cTn id="58" dur="2000" fill="hold"/>
                                        <p:tgtEl>
                                          <p:spTgt spid="78">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59" dur="2000" fill="hold"/>
                                        <p:tgtEl>
                                          <p:spTgt spid="78">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60" fill="hold">
                            <p:stCondLst>
                              <p:cond delay="2000"/>
                            </p:stCondLst>
                            <p:childTnLst>
                              <p:par>
                                <p:cTn id="61" presetID="15" presetClass="entr" presetSubtype="9" fill="hold" grpId="5" nodeType="afterEffect">
                                  <p:stCondLst>
                                    <p:cond delay="0"/>
                                  </p:stCondLst>
                                  <p:iterate>
                                    <p:tmAbs val="0"/>
                                  </p:iterate>
                                  <p:childTnLst>
                                    <p:set>
                                      <p:cBhvr>
                                        <p:cTn id="62" fill="hold"/>
                                        <p:tgtEl>
                                          <p:spTgt spid="78">
                                            <p:txEl>
                                              <p:pRg st="2" end="2"/>
                                            </p:txEl>
                                          </p:spTgt>
                                        </p:tgtEl>
                                        <p:attrNameLst>
                                          <p:attrName>style.visibility</p:attrName>
                                        </p:attrNameLst>
                                      </p:cBhvr>
                                      <p:to>
                                        <p:strVal val="visible"/>
                                      </p:to>
                                    </p:set>
                                    <p:anim calcmode="lin" valueType="num">
                                      <p:cBhvr>
                                        <p:cTn id="63" dur="2000" fill="hold"/>
                                        <p:tgtEl>
                                          <p:spTgt spid="78">
                                            <p:txEl>
                                              <p:pRg st="2" end="2"/>
                                            </p:txEl>
                                          </p:spTgt>
                                        </p:tgtEl>
                                        <p:attrNameLst>
                                          <p:attrName>ppt_w</p:attrName>
                                        </p:attrNameLst>
                                      </p:cBhvr>
                                      <p:tavLst>
                                        <p:tav tm="0">
                                          <p:val>
                                            <p:fltVal val="0"/>
                                          </p:val>
                                        </p:tav>
                                        <p:tav tm="100000">
                                          <p:val>
                                            <p:strVal val="#ppt_w"/>
                                          </p:val>
                                        </p:tav>
                                      </p:tavLst>
                                    </p:anim>
                                    <p:anim calcmode="lin" valueType="num">
                                      <p:cBhvr>
                                        <p:cTn id="64" dur="2000" fill="hold"/>
                                        <p:tgtEl>
                                          <p:spTgt spid="78">
                                            <p:txEl>
                                              <p:pRg st="2" end="2"/>
                                            </p:txEl>
                                          </p:spTgt>
                                        </p:tgtEl>
                                        <p:attrNameLst>
                                          <p:attrName>ppt_h</p:attrName>
                                        </p:attrNameLst>
                                      </p:cBhvr>
                                      <p:tavLst>
                                        <p:tav tm="0">
                                          <p:val>
                                            <p:fltVal val="0"/>
                                          </p:val>
                                        </p:tav>
                                        <p:tav tm="100000">
                                          <p:val>
                                            <p:strVal val="#ppt_h"/>
                                          </p:val>
                                        </p:tav>
                                      </p:tavLst>
                                    </p:anim>
                                    <p:anim calcmode="lin" valueType="num">
                                      <p:cBhvr>
                                        <p:cTn id="65" dur="2000" fill="hold"/>
                                        <p:tgtEl>
                                          <p:spTgt spid="78">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66" dur="2000" fill="hold"/>
                                        <p:tgtEl>
                                          <p:spTgt spid="78">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67" fill="hold">
                            <p:stCondLst>
                              <p:cond delay="4000"/>
                            </p:stCondLst>
                            <p:childTnLst>
                              <p:par>
                                <p:cTn id="68" presetID="15" presetClass="entr" presetSubtype="9" fill="hold" grpId="5" nodeType="afterEffect">
                                  <p:stCondLst>
                                    <p:cond delay="0"/>
                                  </p:stCondLst>
                                  <p:iterate>
                                    <p:tmAbs val="0"/>
                                  </p:iterate>
                                  <p:childTnLst>
                                    <p:set>
                                      <p:cBhvr>
                                        <p:cTn id="69" fill="hold"/>
                                        <p:tgtEl>
                                          <p:spTgt spid="78">
                                            <p:txEl>
                                              <p:pRg st="3" end="3"/>
                                            </p:txEl>
                                          </p:spTgt>
                                        </p:tgtEl>
                                        <p:attrNameLst>
                                          <p:attrName>style.visibility</p:attrName>
                                        </p:attrNameLst>
                                      </p:cBhvr>
                                      <p:to>
                                        <p:strVal val="visible"/>
                                      </p:to>
                                    </p:set>
                                    <p:anim calcmode="lin" valueType="num">
                                      <p:cBhvr>
                                        <p:cTn id="70" dur="2000" fill="hold"/>
                                        <p:tgtEl>
                                          <p:spTgt spid="78">
                                            <p:txEl>
                                              <p:pRg st="3" end="3"/>
                                            </p:txEl>
                                          </p:spTgt>
                                        </p:tgtEl>
                                        <p:attrNameLst>
                                          <p:attrName>ppt_w</p:attrName>
                                        </p:attrNameLst>
                                      </p:cBhvr>
                                      <p:tavLst>
                                        <p:tav tm="0">
                                          <p:val>
                                            <p:fltVal val="0"/>
                                          </p:val>
                                        </p:tav>
                                        <p:tav tm="100000">
                                          <p:val>
                                            <p:strVal val="#ppt_w"/>
                                          </p:val>
                                        </p:tav>
                                      </p:tavLst>
                                    </p:anim>
                                    <p:anim calcmode="lin" valueType="num">
                                      <p:cBhvr>
                                        <p:cTn id="71" dur="2000" fill="hold"/>
                                        <p:tgtEl>
                                          <p:spTgt spid="78">
                                            <p:txEl>
                                              <p:pRg st="3" end="3"/>
                                            </p:txEl>
                                          </p:spTgt>
                                        </p:tgtEl>
                                        <p:attrNameLst>
                                          <p:attrName>ppt_h</p:attrName>
                                        </p:attrNameLst>
                                      </p:cBhvr>
                                      <p:tavLst>
                                        <p:tav tm="0">
                                          <p:val>
                                            <p:fltVal val="0"/>
                                          </p:val>
                                        </p:tav>
                                        <p:tav tm="100000">
                                          <p:val>
                                            <p:strVal val="#ppt_h"/>
                                          </p:val>
                                        </p:tav>
                                      </p:tavLst>
                                    </p:anim>
                                    <p:anim calcmode="lin" valueType="num">
                                      <p:cBhvr>
                                        <p:cTn id="72" dur="2000" fill="hold"/>
                                        <p:tgtEl>
                                          <p:spTgt spid="78">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73" dur="2000" fill="hold"/>
                                        <p:tgtEl>
                                          <p:spTgt spid="78">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74" fill="hold">
                            <p:stCondLst>
                              <p:cond delay="6000"/>
                            </p:stCondLst>
                            <p:childTnLst>
                              <p:par>
                                <p:cTn id="75" presetID="15" presetClass="entr" presetSubtype="9" fill="hold" grpId="5" nodeType="afterEffect">
                                  <p:stCondLst>
                                    <p:cond delay="0"/>
                                  </p:stCondLst>
                                  <p:iterate>
                                    <p:tmAbs val="0"/>
                                  </p:iterate>
                                  <p:childTnLst>
                                    <p:set>
                                      <p:cBhvr>
                                        <p:cTn id="76" fill="hold"/>
                                        <p:tgtEl>
                                          <p:spTgt spid="78">
                                            <p:txEl>
                                              <p:pRg st="4" end="4"/>
                                            </p:txEl>
                                          </p:spTgt>
                                        </p:tgtEl>
                                        <p:attrNameLst>
                                          <p:attrName>style.visibility</p:attrName>
                                        </p:attrNameLst>
                                      </p:cBhvr>
                                      <p:to>
                                        <p:strVal val="visible"/>
                                      </p:to>
                                    </p:set>
                                    <p:anim calcmode="lin" valueType="num">
                                      <p:cBhvr>
                                        <p:cTn id="77" dur="2000" fill="hold"/>
                                        <p:tgtEl>
                                          <p:spTgt spid="78">
                                            <p:txEl>
                                              <p:pRg st="4" end="4"/>
                                            </p:txEl>
                                          </p:spTgt>
                                        </p:tgtEl>
                                        <p:attrNameLst>
                                          <p:attrName>ppt_w</p:attrName>
                                        </p:attrNameLst>
                                      </p:cBhvr>
                                      <p:tavLst>
                                        <p:tav tm="0">
                                          <p:val>
                                            <p:fltVal val="0"/>
                                          </p:val>
                                        </p:tav>
                                        <p:tav tm="100000">
                                          <p:val>
                                            <p:strVal val="#ppt_w"/>
                                          </p:val>
                                        </p:tav>
                                      </p:tavLst>
                                    </p:anim>
                                    <p:anim calcmode="lin" valueType="num">
                                      <p:cBhvr>
                                        <p:cTn id="78" dur="2000" fill="hold"/>
                                        <p:tgtEl>
                                          <p:spTgt spid="78">
                                            <p:txEl>
                                              <p:pRg st="4" end="4"/>
                                            </p:txEl>
                                          </p:spTgt>
                                        </p:tgtEl>
                                        <p:attrNameLst>
                                          <p:attrName>ppt_h</p:attrName>
                                        </p:attrNameLst>
                                      </p:cBhvr>
                                      <p:tavLst>
                                        <p:tav tm="0">
                                          <p:val>
                                            <p:fltVal val="0"/>
                                          </p:val>
                                        </p:tav>
                                        <p:tav tm="100000">
                                          <p:val>
                                            <p:strVal val="#ppt_h"/>
                                          </p:val>
                                        </p:tav>
                                      </p:tavLst>
                                    </p:anim>
                                    <p:anim calcmode="lin" valueType="num">
                                      <p:cBhvr>
                                        <p:cTn id="79" dur="2000" fill="hold"/>
                                        <p:tgtEl>
                                          <p:spTgt spid="78">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80" dur="2000" fill="hold"/>
                                        <p:tgtEl>
                                          <p:spTgt spid="78">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81" fill="hold">
                            <p:stCondLst>
                              <p:cond delay="8000"/>
                            </p:stCondLst>
                            <p:childTnLst>
                              <p:par>
                                <p:cTn id="82" presetID="15" presetClass="entr" presetSubtype="9" fill="hold" grpId="5" nodeType="afterEffect">
                                  <p:stCondLst>
                                    <p:cond delay="0"/>
                                  </p:stCondLst>
                                  <p:iterate>
                                    <p:tmAbs val="0"/>
                                  </p:iterate>
                                  <p:childTnLst>
                                    <p:set>
                                      <p:cBhvr>
                                        <p:cTn id="83" fill="hold"/>
                                        <p:tgtEl>
                                          <p:spTgt spid="78">
                                            <p:txEl>
                                              <p:pRg st="5" end="5"/>
                                            </p:txEl>
                                          </p:spTgt>
                                        </p:tgtEl>
                                        <p:attrNameLst>
                                          <p:attrName>style.visibility</p:attrName>
                                        </p:attrNameLst>
                                      </p:cBhvr>
                                      <p:to>
                                        <p:strVal val="visible"/>
                                      </p:to>
                                    </p:set>
                                    <p:anim calcmode="lin" valueType="num">
                                      <p:cBhvr>
                                        <p:cTn id="84" dur="2000" fill="hold"/>
                                        <p:tgtEl>
                                          <p:spTgt spid="78">
                                            <p:txEl>
                                              <p:pRg st="5" end="5"/>
                                            </p:txEl>
                                          </p:spTgt>
                                        </p:tgtEl>
                                        <p:attrNameLst>
                                          <p:attrName>ppt_w</p:attrName>
                                        </p:attrNameLst>
                                      </p:cBhvr>
                                      <p:tavLst>
                                        <p:tav tm="0">
                                          <p:val>
                                            <p:fltVal val="0"/>
                                          </p:val>
                                        </p:tav>
                                        <p:tav tm="100000">
                                          <p:val>
                                            <p:strVal val="#ppt_w"/>
                                          </p:val>
                                        </p:tav>
                                      </p:tavLst>
                                    </p:anim>
                                    <p:anim calcmode="lin" valueType="num">
                                      <p:cBhvr>
                                        <p:cTn id="85" dur="2000" fill="hold"/>
                                        <p:tgtEl>
                                          <p:spTgt spid="78">
                                            <p:txEl>
                                              <p:pRg st="5" end="5"/>
                                            </p:txEl>
                                          </p:spTgt>
                                        </p:tgtEl>
                                        <p:attrNameLst>
                                          <p:attrName>ppt_h</p:attrName>
                                        </p:attrNameLst>
                                      </p:cBhvr>
                                      <p:tavLst>
                                        <p:tav tm="0">
                                          <p:val>
                                            <p:fltVal val="0"/>
                                          </p:val>
                                        </p:tav>
                                        <p:tav tm="100000">
                                          <p:val>
                                            <p:strVal val="#ppt_h"/>
                                          </p:val>
                                        </p:tav>
                                      </p:tavLst>
                                    </p:anim>
                                    <p:anim calcmode="lin" valueType="num">
                                      <p:cBhvr>
                                        <p:cTn id="86" dur="2000" fill="hold"/>
                                        <p:tgtEl>
                                          <p:spTgt spid="78">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87" dur="2000" fill="hold"/>
                                        <p:tgtEl>
                                          <p:spTgt spid="78">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88" fill="hold">
                            <p:stCondLst>
                              <p:cond delay="10000"/>
                            </p:stCondLst>
                            <p:childTnLst>
                              <p:par>
                                <p:cTn id="89" presetID="15" presetClass="entr" presetSubtype="9" fill="hold" grpId="5" nodeType="afterEffect">
                                  <p:stCondLst>
                                    <p:cond delay="0"/>
                                  </p:stCondLst>
                                  <p:iterate>
                                    <p:tmAbs val="0"/>
                                  </p:iterate>
                                  <p:childTnLst>
                                    <p:set>
                                      <p:cBhvr>
                                        <p:cTn id="90" fill="hold"/>
                                        <p:tgtEl>
                                          <p:spTgt spid="78">
                                            <p:txEl>
                                              <p:pRg st="6" end="6"/>
                                            </p:txEl>
                                          </p:spTgt>
                                        </p:tgtEl>
                                        <p:attrNameLst>
                                          <p:attrName>style.visibility</p:attrName>
                                        </p:attrNameLst>
                                      </p:cBhvr>
                                      <p:to>
                                        <p:strVal val="visible"/>
                                      </p:to>
                                    </p:set>
                                    <p:anim calcmode="lin" valueType="num">
                                      <p:cBhvr>
                                        <p:cTn id="91" dur="2000" fill="hold"/>
                                        <p:tgtEl>
                                          <p:spTgt spid="78">
                                            <p:txEl>
                                              <p:pRg st="6" end="6"/>
                                            </p:txEl>
                                          </p:spTgt>
                                        </p:tgtEl>
                                        <p:attrNameLst>
                                          <p:attrName>ppt_w</p:attrName>
                                        </p:attrNameLst>
                                      </p:cBhvr>
                                      <p:tavLst>
                                        <p:tav tm="0">
                                          <p:val>
                                            <p:fltVal val="0"/>
                                          </p:val>
                                        </p:tav>
                                        <p:tav tm="100000">
                                          <p:val>
                                            <p:strVal val="#ppt_w"/>
                                          </p:val>
                                        </p:tav>
                                      </p:tavLst>
                                    </p:anim>
                                    <p:anim calcmode="lin" valueType="num">
                                      <p:cBhvr>
                                        <p:cTn id="92" dur="2000" fill="hold"/>
                                        <p:tgtEl>
                                          <p:spTgt spid="78">
                                            <p:txEl>
                                              <p:pRg st="6" end="6"/>
                                            </p:txEl>
                                          </p:spTgt>
                                        </p:tgtEl>
                                        <p:attrNameLst>
                                          <p:attrName>ppt_h</p:attrName>
                                        </p:attrNameLst>
                                      </p:cBhvr>
                                      <p:tavLst>
                                        <p:tav tm="0">
                                          <p:val>
                                            <p:fltVal val="0"/>
                                          </p:val>
                                        </p:tav>
                                        <p:tav tm="100000">
                                          <p:val>
                                            <p:strVal val="#ppt_h"/>
                                          </p:val>
                                        </p:tav>
                                      </p:tavLst>
                                    </p:anim>
                                    <p:anim calcmode="lin" valueType="num">
                                      <p:cBhvr>
                                        <p:cTn id="93" dur="2000" fill="hold"/>
                                        <p:tgtEl>
                                          <p:spTgt spid="78">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94" dur="2000" fill="hold"/>
                                        <p:tgtEl>
                                          <p:spTgt spid="78">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5" fill="hold">
                      <p:stCondLst>
                        <p:cond delay="indefinite"/>
                      </p:stCondLst>
                      <p:childTnLst>
                        <p:par>
                          <p:cTn id="96" fill="hold">
                            <p:stCondLst>
                              <p:cond delay="0"/>
                            </p:stCondLst>
                            <p:childTnLst>
                              <p:par>
                                <p:cTn id="97" presetID="15" presetClass="entr" presetSubtype="9" fill="hold" grpId="5" nodeType="clickEffect">
                                  <p:stCondLst>
                                    <p:cond delay="0"/>
                                  </p:stCondLst>
                                  <p:iterate>
                                    <p:tmAbs val="0"/>
                                  </p:iterate>
                                  <p:childTnLst>
                                    <p:set>
                                      <p:cBhvr>
                                        <p:cTn id="98" fill="hold"/>
                                        <p:tgtEl>
                                          <p:spTgt spid="78">
                                            <p:txEl>
                                              <p:pRg st="7" end="7"/>
                                            </p:txEl>
                                          </p:spTgt>
                                        </p:tgtEl>
                                        <p:attrNameLst>
                                          <p:attrName>style.visibility</p:attrName>
                                        </p:attrNameLst>
                                      </p:cBhvr>
                                      <p:to>
                                        <p:strVal val="visible"/>
                                      </p:to>
                                    </p:set>
                                    <p:anim calcmode="lin" valueType="num">
                                      <p:cBhvr>
                                        <p:cTn id="99" dur="2000" fill="hold"/>
                                        <p:tgtEl>
                                          <p:spTgt spid="78">
                                            <p:txEl>
                                              <p:pRg st="7" end="7"/>
                                            </p:txEl>
                                          </p:spTgt>
                                        </p:tgtEl>
                                        <p:attrNameLst>
                                          <p:attrName>ppt_w</p:attrName>
                                        </p:attrNameLst>
                                      </p:cBhvr>
                                      <p:tavLst>
                                        <p:tav tm="0">
                                          <p:val>
                                            <p:fltVal val="0"/>
                                          </p:val>
                                        </p:tav>
                                        <p:tav tm="100000">
                                          <p:val>
                                            <p:strVal val="#ppt_w"/>
                                          </p:val>
                                        </p:tav>
                                      </p:tavLst>
                                    </p:anim>
                                    <p:anim calcmode="lin" valueType="num">
                                      <p:cBhvr>
                                        <p:cTn id="100" dur="2000" fill="hold"/>
                                        <p:tgtEl>
                                          <p:spTgt spid="78">
                                            <p:txEl>
                                              <p:pRg st="7" end="7"/>
                                            </p:txEl>
                                          </p:spTgt>
                                        </p:tgtEl>
                                        <p:attrNameLst>
                                          <p:attrName>ppt_h</p:attrName>
                                        </p:attrNameLst>
                                      </p:cBhvr>
                                      <p:tavLst>
                                        <p:tav tm="0">
                                          <p:val>
                                            <p:fltVal val="0"/>
                                          </p:val>
                                        </p:tav>
                                        <p:tav tm="100000">
                                          <p:val>
                                            <p:strVal val="#ppt_h"/>
                                          </p:val>
                                        </p:tav>
                                      </p:tavLst>
                                    </p:anim>
                                    <p:anim calcmode="lin" valueType="num">
                                      <p:cBhvr>
                                        <p:cTn id="101" dur="2000" fill="hold"/>
                                        <p:tgtEl>
                                          <p:spTgt spid="78">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102" dur="2000" fill="hold"/>
                                        <p:tgtEl>
                                          <p:spTgt spid="78">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par>
                          <p:cTn id="103" fill="hold">
                            <p:stCondLst>
                              <p:cond delay="2000"/>
                            </p:stCondLst>
                            <p:childTnLst>
                              <p:par>
                                <p:cTn id="104" presetID="15" presetClass="entr" presetSubtype="9" fill="hold" grpId="5" nodeType="afterEffect">
                                  <p:stCondLst>
                                    <p:cond delay="0"/>
                                  </p:stCondLst>
                                  <p:iterate>
                                    <p:tmAbs val="0"/>
                                  </p:iterate>
                                  <p:childTnLst>
                                    <p:set>
                                      <p:cBhvr>
                                        <p:cTn id="105" fill="hold"/>
                                        <p:tgtEl>
                                          <p:spTgt spid="78">
                                            <p:txEl>
                                              <p:pRg st="8" end="8"/>
                                            </p:txEl>
                                          </p:spTgt>
                                        </p:tgtEl>
                                        <p:attrNameLst>
                                          <p:attrName>style.visibility</p:attrName>
                                        </p:attrNameLst>
                                      </p:cBhvr>
                                      <p:to>
                                        <p:strVal val="visible"/>
                                      </p:to>
                                    </p:set>
                                    <p:anim calcmode="lin" valueType="num">
                                      <p:cBhvr>
                                        <p:cTn id="106" dur="2000" fill="hold"/>
                                        <p:tgtEl>
                                          <p:spTgt spid="78">
                                            <p:txEl>
                                              <p:pRg st="8" end="8"/>
                                            </p:txEl>
                                          </p:spTgt>
                                        </p:tgtEl>
                                        <p:attrNameLst>
                                          <p:attrName>ppt_w</p:attrName>
                                        </p:attrNameLst>
                                      </p:cBhvr>
                                      <p:tavLst>
                                        <p:tav tm="0">
                                          <p:val>
                                            <p:fltVal val="0"/>
                                          </p:val>
                                        </p:tav>
                                        <p:tav tm="100000">
                                          <p:val>
                                            <p:strVal val="#ppt_w"/>
                                          </p:val>
                                        </p:tav>
                                      </p:tavLst>
                                    </p:anim>
                                    <p:anim calcmode="lin" valueType="num">
                                      <p:cBhvr>
                                        <p:cTn id="107" dur="2000" fill="hold"/>
                                        <p:tgtEl>
                                          <p:spTgt spid="78">
                                            <p:txEl>
                                              <p:pRg st="8" end="8"/>
                                            </p:txEl>
                                          </p:spTgt>
                                        </p:tgtEl>
                                        <p:attrNameLst>
                                          <p:attrName>ppt_h</p:attrName>
                                        </p:attrNameLst>
                                      </p:cBhvr>
                                      <p:tavLst>
                                        <p:tav tm="0">
                                          <p:val>
                                            <p:fltVal val="0"/>
                                          </p:val>
                                        </p:tav>
                                        <p:tav tm="100000">
                                          <p:val>
                                            <p:strVal val="#ppt_h"/>
                                          </p:val>
                                        </p:tav>
                                      </p:tavLst>
                                    </p:anim>
                                    <p:anim calcmode="lin" valueType="num">
                                      <p:cBhvr>
                                        <p:cTn id="108" dur="2000" fill="hold"/>
                                        <p:tgtEl>
                                          <p:spTgt spid="78">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109" dur="2000" fill="hold"/>
                                        <p:tgtEl>
                                          <p:spTgt spid="78">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par>
                          <p:cTn id="110" fill="hold">
                            <p:stCondLst>
                              <p:cond delay="4000"/>
                            </p:stCondLst>
                            <p:childTnLst>
                              <p:par>
                                <p:cTn id="111" presetID="15" presetClass="entr" presetSubtype="9" fill="hold" grpId="5" nodeType="afterEffect">
                                  <p:stCondLst>
                                    <p:cond delay="0"/>
                                  </p:stCondLst>
                                  <p:iterate>
                                    <p:tmAbs val="0"/>
                                  </p:iterate>
                                  <p:childTnLst>
                                    <p:set>
                                      <p:cBhvr>
                                        <p:cTn id="112" fill="hold"/>
                                        <p:tgtEl>
                                          <p:spTgt spid="78">
                                            <p:txEl>
                                              <p:pRg st="9" end="9"/>
                                            </p:txEl>
                                          </p:spTgt>
                                        </p:tgtEl>
                                        <p:attrNameLst>
                                          <p:attrName>style.visibility</p:attrName>
                                        </p:attrNameLst>
                                      </p:cBhvr>
                                      <p:to>
                                        <p:strVal val="visible"/>
                                      </p:to>
                                    </p:set>
                                    <p:anim calcmode="lin" valueType="num">
                                      <p:cBhvr>
                                        <p:cTn id="113" dur="2000" fill="hold"/>
                                        <p:tgtEl>
                                          <p:spTgt spid="78">
                                            <p:txEl>
                                              <p:pRg st="9" end="9"/>
                                            </p:txEl>
                                          </p:spTgt>
                                        </p:tgtEl>
                                        <p:attrNameLst>
                                          <p:attrName>ppt_w</p:attrName>
                                        </p:attrNameLst>
                                      </p:cBhvr>
                                      <p:tavLst>
                                        <p:tav tm="0">
                                          <p:val>
                                            <p:fltVal val="0"/>
                                          </p:val>
                                        </p:tav>
                                        <p:tav tm="100000">
                                          <p:val>
                                            <p:strVal val="#ppt_w"/>
                                          </p:val>
                                        </p:tav>
                                      </p:tavLst>
                                    </p:anim>
                                    <p:anim calcmode="lin" valueType="num">
                                      <p:cBhvr>
                                        <p:cTn id="114" dur="2000" fill="hold"/>
                                        <p:tgtEl>
                                          <p:spTgt spid="78">
                                            <p:txEl>
                                              <p:pRg st="9" end="9"/>
                                            </p:txEl>
                                          </p:spTgt>
                                        </p:tgtEl>
                                        <p:attrNameLst>
                                          <p:attrName>ppt_h</p:attrName>
                                        </p:attrNameLst>
                                      </p:cBhvr>
                                      <p:tavLst>
                                        <p:tav tm="0">
                                          <p:val>
                                            <p:fltVal val="0"/>
                                          </p:val>
                                        </p:tav>
                                        <p:tav tm="100000">
                                          <p:val>
                                            <p:strVal val="#ppt_h"/>
                                          </p:val>
                                        </p:tav>
                                      </p:tavLst>
                                    </p:anim>
                                    <p:anim calcmode="lin" valueType="num">
                                      <p:cBhvr>
                                        <p:cTn id="115" dur="2000" fill="hold"/>
                                        <p:tgtEl>
                                          <p:spTgt spid="78">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116" dur="2000" fill="hold"/>
                                        <p:tgtEl>
                                          <p:spTgt spid="78">
                                            <p:txEl>
                                              <p:pRg st="9" end="9"/>
                                            </p:txEl>
                                          </p:spTgt>
                                        </p:tgtEl>
                                        <p:attrNameLst>
                                          <p:attrName>ppt_y</p:attrName>
                                        </p:attrNameLst>
                                      </p:cBhvr>
                                      <p:tavLst>
                                        <p:tav tm="0" fmla="#ppt_y+(sin(-2*pi*(1-$))*-#ppt_x+cos(-2*pi*(1-$))*(1-#ppt_y))*(1-$)">
                                          <p:val>
                                            <p:fltVal val="0"/>
                                          </p:val>
                                        </p:tav>
                                        <p:tav tm="100000">
                                          <p:val>
                                            <p:fltVal val="1"/>
                                          </p:val>
                                        </p:tav>
                                      </p:tavLst>
                                    </p:anim>
                                  </p:childTnLst>
                                </p:cTn>
                              </p:par>
                            </p:childTnLst>
                          </p:cTn>
                        </p:par>
                        <p:par>
                          <p:cTn id="117" fill="hold">
                            <p:stCondLst>
                              <p:cond delay="6000"/>
                            </p:stCondLst>
                            <p:childTnLst>
                              <p:par>
                                <p:cTn id="118" presetID="15" presetClass="entr" presetSubtype="9" fill="hold" grpId="5" nodeType="afterEffect">
                                  <p:stCondLst>
                                    <p:cond delay="0"/>
                                  </p:stCondLst>
                                  <p:iterate>
                                    <p:tmAbs val="0"/>
                                  </p:iterate>
                                  <p:childTnLst>
                                    <p:set>
                                      <p:cBhvr>
                                        <p:cTn id="119" fill="hold"/>
                                        <p:tgtEl>
                                          <p:spTgt spid="78">
                                            <p:txEl>
                                              <p:pRg st="10" end="10"/>
                                            </p:txEl>
                                          </p:spTgt>
                                        </p:tgtEl>
                                        <p:attrNameLst>
                                          <p:attrName>style.visibility</p:attrName>
                                        </p:attrNameLst>
                                      </p:cBhvr>
                                      <p:to>
                                        <p:strVal val="visible"/>
                                      </p:to>
                                    </p:set>
                                    <p:anim calcmode="lin" valueType="num">
                                      <p:cBhvr>
                                        <p:cTn id="120" dur="2000" fill="hold"/>
                                        <p:tgtEl>
                                          <p:spTgt spid="78">
                                            <p:txEl>
                                              <p:pRg st="10" end="10"/>
                                            </p:txEl>
                                          </p:spTgt>
                                        </p:tgtEl>
                                        <p:attrNameLst>
                                          <p:attrName>ppt_w</p:attrName>
                                        </p:attrNameLst>
                                      </p:cBhvr>
                                      <p:tavLst>
                                        <p:tav tm="0">
                                          <p:val>
                                            <p:fltVal val="0"/>
                                          </p:val>
                                        </p:tav>
                                        <p:tav tm="100000">
                                          <p:val>
                                            <p:strVal val="#ppt_w"/>
                                          </p:val>
                                        </p:tav>
                                      </p:tavLst>
                                    </p:anim>
                                    <p:anim calcmode="lin" valueType="num">
                                      <p:cBhvr>
                                        <p:cTn id="121" dur="2000" fill="hold"/>
                                        <p:tgtEl>
                                          <p:spTgt spid="78">
                                            <p:txEl>
                                              <p:pRg st="10" end="10"/>
                                            </p:txEl>
                                          </p:spTgt>
                                        </p:tgtEl>
                                        <p:attrNameLst>
                                          <p:attrName>ppt_h</p:attrName>
                                        </p:attrNameLst>
                                      </p:cBhvr>
                                      <p:tavLst>
                                        <p:tav tm="0">
                                          <p:val>
                                            <p:fltVal val="0"/>
                                          </p:val>
                                        </p:tav>
                                        <p:tav tm="100000">
                                          <p:val>
                                            <p:strVal val="#ppt_h"/>
                                          </p:val>
                                        </p:tav>
                                      </p:tavLst>
                                    </p:anim>
                                    <p:anim calcmode="lin" valueType="num">
                                      <p:cBhvr>
                                        <p:cTn id="122" dur="2000" fill="hold"/>
                                        <p:tgtEl>
                                          <p:spTgt spid="78">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123" dur="2000" fill="hold"/>
                                        <p:tgtEl>
                                          <p:spTgt spid="78">
                                            <p:txEl>
                                              <p:pRg st="10" end="10"/>
                                            </p:txEl>
                                          </p:spTgt>
                                        </p:tgtEl>
                                        <p:attrNameLst>
                                          <p:attrName>ppt_y</p:attrName>
                                        </p:attrNameLst>
                                      </p:cBhvr>
                                      <p:tavLst>
                                        <p:tav tm="0" fmla="#ppt_y+(sin(-2*pi*(1-$))*-#ppt_x+cos(-2*pi*(1-$))*(1-#ppt_y))*(1-$)">
                                          <p:val>
                                            <p:fltVal val="0"/>
                                          </p:val>
                                        </p:tav>
                                        <p:tav tm="100000">
                                          <p:val>
                                            <p:fltVal val="1"/>
                                          </p:val>
                                        </p:tav>
                                      </p:tavLst>
                                    </p:anim>
                                  </p:childTnLst>
                                </p:cTn>
                              </p:par>
                            </p:childTnLst>
                          </p:cTn>
                        </p:par>
                        <p:par>
                          <p:cTn id="124" fill="hold">
                            <p:stCondLst>
                              <p:cond delay="8000"/>
                            </p:stCondLst>
                            <p:childTnLst>
                              <p:par>
                                <p:cTn id="125" presetID="15" presetClass="entr" presetSubtype="9" fill="hold" grpId="5" nodeType="afterEffect">
                                  <p:stCondLst>
                                    <p:cond delay="0"/>
                                  </p:stCondLst>
                                  <p:iterate>
                                    <p:tmAbs val="0"/>
                                  </p:iterate>
                                  <p:childTnLst>
                                    <p:set>
                                      <p:cBhvr>
                                        <p:cTn id="126" fill="hold"/>
                                        <p:tgtEl>
                                          <p:spTgt spid="78">
                                            <p:txEl>
                                              <p:pRg st="11" end="11"/>
                                            </p:txEl>
                                          </p:spTgt>
                                        </p:tgtEl>
                                        <p:attrNameLst>
                                          <p:attrName>style.visibility</p:attrName>
                                        </p:attrNameLst>
                                      </p:cBhvr>
                                      <p:to>
                                        <p:strVal val="visible"/>
                                      </p:to>
                                    </p:set>
                                    <p:anim calcmode="lin" valueType="num">
                                      <p:cBhvr>
                                        <p:cTn id="127" dur="2000" fill="hold"/>
                                        <p:tgtEl>
                                          <p:spTgt spid="78">
                                            <p:txEl>
                                              <p:pRg st="11" end="11"/>
                                            </p:txEl>
                                          </p:spTgt>
                                        </p:tgtEl>
                                        <p:attrNameLst>
                                          <p:attrName>ppt_w</p:attrName>
                                        </p:attrNameLst>
                                      </p:cBhvr>
                                      <p:tavLst>
                                        <p:tav tm="0">
                                          <p:val>
                                            <p:fltVal val="0"/>
                                          </p:val>
                                        </p:tav>
                                        <p:tav tm="100000">
                                          <p:val>
                                            <p:strVal val="#ppt_w"/>
                                          </p:val>
                                        </p:tav>
                                      </p:tavLst>
                                    </p:anim>
                                    <p:anim calcmode="lin" valueType="num">
                                      <p:cBhvr>
                                        <p:cTn id="128" dur="2000" fill="hold"/>
                                        <p:tgtEl>
                                          <p:spTgt spid="78">
                                            <p:txEl>
                                              <p:pRg st="11" end="11"/>
                                            </p:txEl>
                                          </p:spTgt>
                                        </p:tgtEl>
                                        <p:attrNameLst>
                                          <p:attrName>ppt_h</p:attrName>
                                        </p:attrNameLst>
                                      </p:cBhvr>
                                      <p:tavLst>
                                        <p:tav tm="0">
                                          <p:val>
                                            <p:fltVal val="0"/>
                                          </p:val>
                                        </p:tav>
                                        <p:tav tm="100000">
                                          <p:val>
                                            <p:strVal val="#ppt_h"/>
                                          </p:val>
                                        </p:tav>
                                      </p:tavLst>
                                    </p:anim>
                                    <p:anim calcmode="lin" valueType="num">
                                      <p:cBhvr>
                                        <p:cTn id="129" dur="2000" fill="hold"/>
                                        <p:tgtEl>
                                          <p:spTgt spid="78">
                                            <p:txEl>
                                              <p:pRg st="11" end="11"/>
                                            </p:txEl>
                                          </p:spTgt>
                                        </p:tgtEl>
                                        <p:attrNameLst>
                                          <p:attrName>ppt_x</p:attrName>
                                        </p:attrNameLst>
                                      </p:cBhvr>
                                      <p:tavLst>
                                        <p:tav tm="0" fmla="#ppt_x+(cos(-2*pi*(1-$))*-#ppt_x-sin(-2*pi*(1-$))*(1-#ppt_y))*(1-$)">
                                          <p:val>
                                            <p:fltVal val="0"/>
                                          </p:val>
                                        </p:tav>
                                        <p:tav tm="100000">
                                          <p:val>
                                            <p:fltVal val="1"/>
                                          </p:val>
                                        </p:tav>
                                      </p:tavLst>
                                    </p:anim>
                                    <p:anim calcmode="lin" valueType="num">
                                      <p:cBhvr>
                                        <p:cTn id="130" dur="2000" fill="hold"/>
                                        <p:tgtEl>
                                          <p:spTgt spid="78">
                                            <p:txEl>
                                              <p:pRg st="11" end="1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31" fill="hold">
                      <p:stCondLst>
                        <p:cond delay="indefinite"/>
                      </p:stCondLst>
                      <p:childTnLst>
                        <p:par>
                          <p:cTn id="132" fill="hold">
                            <p:stCondLst>
                              <p:cond delay="0"/>
                            </p:stCondLst>
                            <p:childTnLst>
                              <p:par>
                                <p:cTn id="133" presetID="23" presetClass="entr" presetSubtype="16" fill="hold" grpId="6" nodeType="clickEffect">
                                  <p:stCondLst>
                                    <p:cond delay="0"/>
                                  </p:stCondLst>
                                  <p:iterate>
                                    <p:tmAbs val="0"/>
                                  </p:iterate>
                                  <p:childTnLst>
                                    <p:set>
                                      <p:cBhvr>
                                        <p:cTn id="134" fill="hold"/>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strVal val="4*#ppt_w"/>
                                          </p:val>
                                        </p:tav>
                                        <p:tav tm="100000">
                                          <p:val>
                                            <p:strVal val="#ppt_w"/>
                                          </p:val>
                                        </p:tav>
                                      </p:tavLst>
                                    </p:anim>
                                    <p:anim calcmode="lin" valueType="num">
                                      <p:cBhvr>
                                        <p:cTn id="136" dur="500" fill="hold"/>
                                        <p:tgtEl>
                                          <p:spTgt spid="74"/>
                                        </p:tgtEl>
                                        <p:attrNameLst>
                                          <p:attrName>ppt_h</p:attrName>
                                        </p:attrNameLst>
                                      </p:cBhvr>
                                      <p:tavLst>
                                        <p:tav tm="0">
                                          <p:val>
                                            <p:strVal val="4*#ppt_h"/>
                                          </p:val>
                                        </p:tav>
                                        <p:tav tm="100000">
                                          <p:val>
                                            <p:strVal val="#ppt_h"/>
                                          </p:val>
                                        </p:tav>
                                      </p:tavLst>
                                    </p:anim>
                                  </p:childTnLst>
                                </p:cTn>
                              </p:par>
                            </p:childTnLst>
                          </p:cTn>
                        </p:par>
                        <p:par>
                          <p:cTn id="137" fill="hold">
                            <p:stCondLst>
                              <p:cond delay="500"/>
                            </p:stCondLst>
                            <p:childTnLst>
                              <p:par>
                                <p:cTn id="138" presetID="2" presetClass="entr" presetSubtype="1" fill="hold" grpId="7" nodeType="afterEffect">
                                  <p:stCondLst>
                                    <p:cond delay="0"/>
                                  </p:stCondLst>
                                  <p:iterate>
                                    <p:tmAbs val="0"/>
                                  </p:iterate>
                                  <p:childTnLst>
                                    <p:set>
                                      <p:cBhvr>
                                        <p:cTn id="139" fill="hold"/>
                                        <p:tgtEl>
                                          <p:spTgt spid="76"/>
                                        </p:tgtEl>
                                        <p:attrNameLst>
                                          <p:attrName>style.visibility</p:attrName>
                                        </p:attrNameLst>
                                      </p:cBhvr>
                                      <p:to>
                                        <p:strVal val="visible"/>
                                      </p:to>
                                    </p:set>
                                    <p:anim calcmode="lin" valueType="num">
                                      <p:cBhvr>
                                        <p:cTn id="140" dur="80" fill="hold"/>
                                        <p:tgtEl>
                                          <p:spTgt spid="76"/>
                                        </p:tgtEl>
                                        <p:attrNameLst>
                                          <p:attrName>ppt_x</p:attrName>
                                        </p:attrNameLst>
                                      </p:cBhvr>
                                      <p:tavLst>
                                        <p:tav tm="0">
                                          <p:val>
                                            <p:strVal val="#ppt_x"/>
                                          </p:val>
                                        </p:tav>
                                        <p:tav tm="100000">
                                          <p:val>
                                            <p:strVal val="#ppt_x"/>
                                          </p:val>
                                        </p:tav>
                                      </p:tavLst>
                                    </p:anim>
                                    <p:anim calcmode="lin" valueType="num">
                                      <p:cBhvr>
                                        <p:cTn id="141" dur="80" fill="hold"/>
                                        <p:tgtEl>
                                          <p:spTgt spid="76"/>
                                        </p:tgtEl>
                                        <p:attrNameLst>
                                          <p:attrName>ppt_y</p:attrName>
                                        </p:attrNameLst>
                                      </p:cBhvr>
                                      <p:tavLst>
                                        <p:tav tm="0">
                                          <p:val>
                                            <p:strVal val="0-#ppt_h/2"/>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15" presetClass="entr" presetSubtype="9" fill="hold" grpId="8" nodeType="clickEffect">
                                  <p:stCondLst>
                                    <p:cond delay="0"/>
                                  </p:stCondLst>
                                  <p:iterate>
                                    <p:tmAbs val="0"/>
                                  </p:iterate>
                                  <p:childTnLst>
                                    <p:set>
                                      <p:cBhvr>
                                        <p:cTn id="145" fill="hold"/>
                                        <p:tgtEl>
                                          <p:spTgt spid="86">
                                            <p:bg/>
                                          </p:spTgt>
                                        </p:tgtEl>
                                        <p:attrNameLst>
                                          <p:attrName>style.visibility</p:attrName>
                                        </p:attrNameLst>
                                      </p:cBhvr>
                                      <p:to>
                                        <p:strVal val="visible"/>
                                      </p:to>
                                    </p:set>
                                    <p:anim calcmode="lin" valueType="num">
                                      <p:cBhvr>
                                        <p:cTn id="146" dur="2000" fill="hold"/>
                                        <p:tgtEl>
                                          <p:spTgt spid="86">
                                            <p:bg/>
                                          </p:spTgt>
                                        </p:tgtEl>
                                        <p:attrNameLst>
                                          <p:attrName>ppt_w</p:attrName>
                                        </p:attrNameLst>
                                      </p:cBhvr>
                                      <p:tavLst>
                                        <p:tav tm="0">
                                          <p:val>
                                            <p:fltVal val="0"/>
                                          </p:val>
                                        </p:tav>
                                        <p:tav tm="100000">
                                          <p:val>
                                            <p:strVal val="#ppt_w"/>
                                          </p:val>
                                        </p:tav>
                                      </p:tavLst>
                                    </p:anim>
                                    <p:anim calcmode="lin" valueType="num">
                                      <p:cBhvr>
                                        <p:cTn id="147" dur="2000" fill="hold"/>
                                        <p:tgtEl>
                                          <p:spTgt spid="86">
                                            <p:bg/>
                                          </p:spTgt>
                                        </p:tgtEl>
                                        <p:attrNameLst>
                                          <p:attrName>ppt_h</p:attrName>
                                        </p:attrNameLst>
                                      </p:cBhvr>
                                      <p:tavLst>
                                        <p:tav tm="0">
                                          <p:val>
                                            <p:fltVal val="0"/>
                                          </p:val>
                                        </p:tav>
                                        <p:tav tm="100000">
                                          <p:val>
                                            <p:strVal val="#ppt_h"/>
                                          </p:val>
                                        </p:tav>
                                      </p:tavLst>
                                    </p:anim>
                                    <p:anim calcmode="lin" valueType="num">
                                      <p:cBhvr>
                                        <p:cTn id="148" dur="2000" fill="hold"/>
                                        <p:tgtEl>
                                          <p:spTgt spid="86">
                                            <p:bg/>
                                          </p:spTgt>
                                        </p:tgtEl>
                                        <p:attrNameLst>
                                          <p:attrName>ppt_x</p:attrName>
                                        </p:attrNameLst>
                                      </p:cBhvr>
                                      <p:tavLst>
                                        <p:tav tm="0" fmla="#ppt_x+(cos(-2*pi*(1-$))*-#ppt_x-sin(-2*pi*(1-$))*(1-#ppt_y))*(1-$)">
                                          <p:val>
                                            <p:fltVal val="0"/>
                                          </p:val>
                                        </p:tav>
                                        <p:tav tm="100000">
                                          <p:val>
                                            <p:fltVal val="1"/>
                                          </p:val>
                                        </p:tav>
                                      </p:tavLst>
                                    </p:anim>
                                    <p:anim calcmode="lin" valueType="num">
                                      <p:cBhvr>
                                        <p:cTn id="149" dur="2000" fill="hold"/>
                                        <p:tgtEl>
                                          <p:spTgt spid="86">
                                            <p:bg/>
                                          </p:spTgt>
                                        </p:tgtEl>
                                        <p:attrNameLst>
                                          <p:attrName>ppt_y</p:attrName>
                                        </p:attrNameLst>
                                      </p:cBhvr>
                                      <p:tavLst>
                                        <p:tav tm="0" fmla="#ppt_y+(sin(-2*pi*(1-$))*-#ppt_x+cos(-2*pi*(1-$))*(1-#ppt_y))*(1-$)">
                                          <p:val>
                                            <p:fltVal val="0"/>
                                          </p:val>
                                        </p:tav>
                                        <p:tav tm="100000">
                                          <p:val>
                                            <p:fltVal val="1"/>
                                          </p:val>
                                        </p:tav>
                                      </p:tavLst>
                                    </p:anim>
                                  </p:childTnLst>
                                </p:cTn>
                              </p:par>
                              <p:par>
                                <p:cTn id="150" presetID="15" presetClass="entr" presetSubtype="9" fill="hold" grpId="8">
                                  <p:stCondLst>
                                    <p:cond delay="0"/>
                                  </p:stCondLst>
                                  <p:iterate>
                                    <p:tmAbs val="0"/>
                                  </p:iterate>
                                  <p:childTnLst>
                                    <p:set>
                                      <p:cBhvr>
                                        <p:cTn id="151" fill="hold"/>
                                        <p:tgtEl>
                                          <p:spTgt spid="86">
                                            <p:txEl>
                                              <p:pRg st="0" end="0"/>
                                            </p:txEl>
                                          </p:spTgt>
                                        </p:tgtEl>
                                        <p:attrNameLst>
                                          <p:attrName>style.visibility</p:attrName>
                                        </p:attrNameLst>
                                      </p:cBhvr>
                                      <p:to>
                                        <p:strVal val="visible"/>
                                      </p:to>
                                    </p:set>
                                    <p:anim calcmode="lin" valueType="num">
                                      <p:cBhvr>
                                        <p:cTn id="152" dur="2000" fill="hold"/>
                                        <p:tgtEl>
                                          <p:spTgt spid="86">
                                            <p:txEl>
                                              <p:pRg st="0" end="0"/>
                                            </p:txEl>
                                          </p:spTgt>
                                        </p:tgtEl>
                                        <p:attrNameLst>
                                          <p:attrName>ppt_w</p:attrName>
                                        </p:attrNameLst>
                                      </p:cBhvr>
                                      <p:tavLst>
                                        <p:tav tm="0">
                                          <p:val>
                                            <p:fltVal val="0"/>
                                          </p:val>
                                        </p:tav>
                                        <p:tav tm="100000">
                                          <p:val>
                                            <p:strVal val="#ppt_w"/>
                                          </p:val>
                                        </p:tav>
                                      </p:tavLst>
                                    </p:anim>
                                    <p:anim calcmode="lin" valueType="num">
                                      <p:cBhvr>
                                        <p:cTn id="153" dur="2000" fill="hold"/>
                                        <p:tgtEl>
                                          <p:spTgt spid="86">
                                            <p:txEl>
                                              <p:pRg st="0" end="0"/>
                                            </p:txEl>
                                          </p:spTgt>
                                        </p:tgtEl>
                                        <p:attrNameLst>
                                          <p:attrName>ppt_h</p:attrName>
                                        </p:attrNameLst>
                                      </p:cBhvr>
                                      <p:tavLst>
                                        <p:tav tm="0">
                                          <p:val>
                                            <p:fltVal val="0"/>
                                          </p:val>
                                        </p:tav>
                                        <p:tav tm="100000">
                                          <p:val>
                                            <p:strVal val="#ppt_h"/>
                                          </p:val>
                                        </p:tav>
                                      </p:tavLst>
                                    </p:anim>
                                    <p:anim calcmode="lin" valueType="num">
                                      <p:cBhvr>
                                        <p:cTn id="154" dur="2000" fill="hold"/>
                                        <p:tgtEl>
                                          <p:spTgt spid="86">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5" dur="2000" fill="hold"/>
                                        <p:tgtEl>
                                          <p:spTgt spid="86">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56" fill="hold">
                      <p:stCondLst>
                        <p:cond delay="indefinite"/>
                      </p:stCondLst>
                      <p:childTnLst>
                        <p:par>
                          <p:cTn id="157" fill="hold">
                            <p:stCondLst>
                              <p:cond delay="0"/>
                            </p:stCondLst>
                            <p:childTnLst>
                              <p:par>
                                <p:cTn id="158" presetID="15" presetClass="entr" presetSubtype="9" fill="hold" grpId="8" nodeType="clickEffect">
                                  <p:stCondLst>
                                    <p:cond delay="0"/>
                                  </p:stCondLst>
                                  <p:iterate>
                                    <p:tmAbs val="0"/>
                                  </p:iterate>
                                  <p:childTnLst>
                                    <p:set>
                                      <p:cBhvr>
                                        <p:cTn id="159" fill="hold"/>
                                        <p:tgtEl>
                                          <p:spTgt spid="86">
                                            <p:txEl>
                                              <p:pRg st="1" end="1"/>
                                            </p:txEl>
                                          </p:spTgt>
                                        </p:tgtEl>
                                        <p:attrNameLst>
                                          <p:attrName>style.visibility</p:attrName>
                                        </p:attrNameLst>
                                      </p:cBhvr>
                                      <p:to>
                                        <p:strVal val="visible"/>
                                      </p:to>
                                    </p:set>
                                    <p:anim calcmode="lin" valueType="num">
                                      <p:cBhvr>
                                        <p:cTn id="160" dur="2000" fill="hold"/>
                                        <p:tgtEl>
                                          <p:spTgt spid="86">
                                            <p:txEl>
                                              <p:pRg st="1" end="1"/>
                                            </p:txEl>
                                          </p:spTgt>
                                        </p:tgtEl>
                                        <p:attrNameLst>
                                          <p:attrName>ppt_w</p:attrName>
                                        </p:attrNameLst>
                                      </p:cBhvr>
                                      <p:tavLst>
                                        <p:tav tm="0">
                                          <p:val>
                                            <p:fltVal val="0"/>
                                          </p:val>
                                        </p:tav>
                                        <p:tav tm="100000">
                                          <p:val>
                                            <p:strVal val="#ppt_w"/>
                                          </p:val>
                                        </p:tav>
                                      </p:tavLst>
                                    </p:anim>
                                    <p:anim calcmode="lin" valueType="num">
                                      <p:cBhvr>
                                        <p:cTn id="161" dur="2000" fill="hold"/>
                                        <p:tgtEl>
                                          <p:spTgt spid="86">
                                            <p:txEl>
                                              <p:pRg st="1" end="1"/>
                                            </p:txEl>
                                          </p:spTgt>
                                        </p:tgtEl>
                                        <p:attrNameLst>
                                          <p:attrName>ppt_h</p:attrName>
                                        </p:attrNameLst>
                                      </p:cBhvr>
                                      <p:tavLst>
                                        <p:tav tm="0">
                                          <p:val>
                                            <p:fltVal val="0"/>
                                          </p:val>
                                        </p:tav>
                                        <p:tav tm="100000">
                                          <p:val>
                                            <p:strVal val="#ppt_h"/>
                                          </p:val>
                                        </p:tav>
                                      </p:tavLst>
                                    </p:anim>
                                    <p:anim calcmode="lin" valueType="num">
                                      <p:cBhvr>
                                        <p:cTn id="162" dur="2000" fill="hold"/>
                                        <p:tgtEl>
                                          <p:spTgt spid="86">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3" dur="2000" fill="hold"/>
                                        <p:tgtEl>
                                          <p:spTgt spid="86">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64" fill="hold">
                            <p:stCondLst>
                              <p:cond delay="2000"/>
                            </p:stCondLst>
                            <p:childTnLst>
                              <p:par>
                                <p:cTn id="165" presetID="15" presetClass="entr" presetSubtype="9" fill="hold" grpId="8" nodeType="afterEffect">
                                  <p:stCondLst>
                                    <p:cond delay="0"/>
                                  </p:stCondLst>
                                  <p:iterate>
                                    <p:tmAbs val="0"/>
                                  </p:iterate>
                                  <p:childTnLst>
                                    <p:set>
                                      <p:cBhvr>
                                        <p:cTn id="166" fill="hold"/>
                                        <p:tgtEl>
                                          <p:spTgt spid="86">
                                            <p:txEl>
                                              <p:pRg st="2" end="2"/>
                                            </p:txEl>
                                          </p:spTgt>
                                        </p:tgtEl>
                                        <p:attrNameLst>
                                          <p:attrName>style.visibility</p:attrName>
                                        </p:attrNameLst>
                                      </p:cBhvr>
                                      <p:to>
                                        <p:strVal val="visible"/>
                                      </p:to>
                                    </p:set>
                                    <p:anim calcmode="lin" valueType="num">
                                      <p:cBhvr>
                                        <p:cTn id="167" dur="2000" fill="hold"/>
                                        <p:tgtEl>
                                          <p:spTgt spid="86">
                                            <p:txEl>
                                              <p:pRg st="2" end="2"/>
                                            </p:txEl>
                                          </p:spTgt>
                                        </p:tgtEl>
                                        <p:attrNameLst>
                                          <p:attrName>ppt_w</p:attrName>
                                        </p:attrNameLst>
                                      </p:cBhvr>
                                      <p:tavLst>
                                        <p:tav tm="0">
                                          <p:val>
                                            <p:fltVal val="0"/>
                                          </p:val>
                                        </p:tav>
                                        <p:tav tm="100000">
                                          <p:val>
                                            <p:strVal val="#ppt_w"/>
                                          </p:val>
                                        </p:tav>
                                      </p:tavLst>
                                    </p:anim>
                                    <p:anim calcmode="lin" valueType="num">
                                      <p:cBhvr>
                                        <p:cTn id="168" dur="2000" fill="hold"/>
                                        <p:tgtEl>
                                          <p:spTgt spid="86">
                                            <p:txEl>
                                              <p:pRg st="2" end="2"/>
                                            </p:txEl>
                                          </p:spTgt>
                                        </p:tgtEl>
                                        <p:attrNameLst>
                                          <p:attrName>ppt_h</p:attrName>
                                        </p:attrNameLst>
                                      </p:cBhvr>
                                      <p:tavLst>
                                        <p:tav tm="0">
                                          <p:val>
                                            <p:fltVal val="0"/>
                                          </p:val>
                                        </p:tav>
                                        <p:tav tm="100000">
                                          <p:val>
                                            <p:strVal val="#ppt_h"/>
                                          </p:val>
                                        </p:tav>
                                      </p:tavLst>
                                    </p:anim>
                                    <p:anim calcmode="lin" valueType="num">
                                      <p:cBhvr>
                                        <p:cTn id="169" dur="2000" fill="hold"/>
                                        <p:tgtEl>
                                          <p:spTgt spid="86">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70" dur="2000" fill="hold"/>
                                        <p:tgtEl>
                                          <p:spTgt spid="86">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171" fill="hold">
                            <p:stCondLst>
                              <p:cond delay="4000"/>
                            </p:stCondLst>
                            <p:childTnLst>
                              <p:par>
                                <p:cTn id="172" presetID="15" presetClass="entr" presetSubtype="9" fill="hold" grpId="8" nodeType="afterEffect">
                                  <p:stCondLst>
                                    <p:cond delay="0"/>
                                  </p:stCondLst>
                                  <p:iterate>
                                    <p:tmAbs val="0"/>
                                  </p:iterate>
                                  <p:childTnLst>
                                    <p:set>
                                      <p:cBhvr>
                                        <p:cTn id="173" fill="hold"/>
                                        <p:tgtEl>
                                          <p:spTgt spid="86">
                                            <p:txEl>
                                              <p:pRg st="3" end="3"/>
                                            </p:txEl>
                                          </p:spTgt>
                                        </p:tgtEl>
                                        <p:attrNameLst>
                                          <p:attrName>style.visibility</p:attrName>
                                        </p:attrNameLst>
                                      </p:cBhvr>
                                      <p:to>
                                        <p:strVal val="visible"/>
                                      </p:to>
                                    </p:set>
                                    <p:anim calcmode="lin" valueType="num">
                                      <p:cBhvr>
                                        <p:cTn id="174" dur="2000" fill="hold"/>
                                        <p:tgtEl>
                                          <p:spTgt spid="86">
                                            <p:txEl>
                                              <p:pRg st="3" end="3"/>
                                            </p:txEl>
                                          </p:spTgt>
                                        </p:tgtEl>
                                        <p:attrNameLst>
                                          <p:attrName>ppt_w</p:attrName>
                                        </p:attrNameLst>
                                      </p:cBhvr>
                                      <p:tavLst>
                                        <p:tav tm="0">
                                          <p:val>
                                            <p:fltVal val="0"/>
                                          </p:val>
                                        </p:tav>
                                        <p:tav tm="100000">
                                          <p:val>
                                            <p:strVal val="#ppt_w"/>
                                          </p:val>
                                        </p:tav>
                                      </p:tavLst>
                                    </p:anim>
                                    <p:anim calcmode="lin" valueType="num">
                                      <p:cBhvr>
                                        <p:cTn id="175" dur="2000" fill="hold"/>
                                        <p:tgtEl>
                                          <p:spTgt spid="86">
                                            <p:txEl>
                                              <p:pRg st="3" end="3"/>
                                            </p:txEl>
                                          </p:spTgt>
                                        </p:tgtEl>
                                        <p:attrNameLst>
                                          <p:attrName>ppt_h</p:attrName>
                                        </p:attrNameLst>
                                      </p:cBhvr>
                                      <p:tavLst>
                                        <p:tav tm="0">
                                          <p:val>
                                            <p:fltVal val="0"/>
                                          </p:val>
                                        </p:tav>
                                        <p:tav tm="100000">
                                          <p:val>
                                            <p:strVal val="#ppt_h"/>
                                          </p:val>
                                        </p:tav>
                                      </p:tavLst>
                                    </p:anim>
                                    <p:anim calcmode="lin" valueType="num">
                                      <p:cBhvr>
                                        <p:cTn id="176" dur="2000" fill="hold"/>
                                        <p:tgtEl>
                                          <p:spTgt spid="86">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177" dur="2000" fill="hold"/>
                                        <p:tgtEl>
                                          <p:spTgt spid="86">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178" fill="hold">
                            <p:stCondLst>
                              <p:cond delay="6000"/>
                            </p:stCondLst>
                            <p:childTnLst>
                              <p:par>
                                <p:cTn id="179" presetID="15" presetClass="entr" presetSubtype="9" fill="hold" grpId="8" nodeType="afterEffect">
                                  <p:stCondLst>
                                    <p:cond delay="0"/>
                                  </p:stCondLst>
                                  <p:iterate>
                                    <p:tmAbs val="0"/>
                                  </p:iterate>
                                  <p:childTnLst>
                                    <p:set>
                                      <p:cBhvr>
                                        <p:cTn id="180" fill="hold"/>
                                        <p:tgtEl>
                                          <p:spTgt spid="86">
                                            <p:txEl>
                                              <p:pRg st="4" end="4"/>
                                            </p:txEl>
                                          </p:spTgt>
                                        </p:tgtEl>
                                        <p:attrNameLst>
                                          <p:attrName>style.visibility</p:attrName>
                                        </p:attrNameLst>
                                      </p:cBhvr>
                                      <p:to>
                                        <p:strVal val="visible"/>
                                      </p:to>
                                    </p:set>
                                    <p:anim calcmode="lin" valueType="num">
                                      <p:cBhvr>
                                        <p:cTn id="181" dur="2000" fill="hold"/>
                                        <p:tgtEl>
                                          <p:spTgt spid="86">
                                            <p:txEl>
                                              <p:pRg st="4" end="4"/>
                                            </p:txEl>
                                          </p:spTgt>
                                        </p:tgtEl>
                                        <p:attrNameLst>
                                          <p:attrName>ppt_w</p:attrName>
                                        </p:attrNameLst>
                                      </p:cBhvr>
                                      <p:tavLst>
                                        <p:tav tm="0">
                                          <p:val>
                                            <p:fltVal val="0"/>
                                          </p:val>
                                        </p:tav>
                                        <p:tav tm="100000">
                                          <p:val>
                                            <p:strVal val="#ppt_w"/>
                                          </p:val>
                                        </p:tav>
                                      </p:tavLst>
                                    </p:anim>
                                    <p:anim calcmode="lin" valueType="num">
                                      <p:cBhvr>
                                        <p:cTn id="182" dur="2000" fill="hold"/>
                                        <p:tgtEl>
                                          <p:spTgt spid="86">
                                            <p:txEl>
                                              <p:pRg st="4" end="4"/>
                                            </p:txEl>
                                          </p:spTgt>
                                        </p:tgtEl>
                                        <p:attrNameLst>
                                          <p:attrName>ppt_h</p:attrName>
                                        </p:attrNameLst>
                                      </p:cBhvr>
                                      <p:tavLst>
                                        <p:tav tm="0">
                                          <p:val>
                                            <p:fltVal val="0"/>
                                          </p:val>
                                        </p:tav>
                                        <p:tav tm="100000">
                                          <p:val>
                                            <p:strVal val="#ppt_h"/>
                                          </p:val>
                                        </p:tav>
                                      </p:tavLst>
                                    </p:anim>
                                    <p:anim calcmode="lin" valueType="num">
                                      <p:cBhvr>
                                        <p:cTn id="183" dur="2000" fill="hold"/>
                                        <p:tgtEl>
                                          <p:spTgt spid="86">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184" dur="2000" fill="hold"/>
                                        <p:tgtEl>
                                          <p:spTgt spid="86">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5" fill="hold">
                      <p:stCondLst>
                        <p:cond delay="indefinite"/>
                      </p:stCondLst>
                      <p:childTnLst>
                        <p:par>
                          <p:cTn id="186" fill="hold">
                            <p:stCondLst>
                              <p:cond delay="0"/>
                            </p:stCondLst>
                            <p:childTnLst>
                              <p:par>
                                <p:cTn id="187" presetID="15" presetClass="entr" presetSubtype="9" fill="hold" grpId="8" nodeType="clickEffect">
                                  <p:stCondLst>
                                    <p:cond delay="0"/>
                                  </p:stCondLst>
                                  <p:iterate>
                                    <p:tmAbs val="0"/>
                                  </p:iterate>
                                  <p:childTnLst>
                                    <p:set>
                                      <p:cBhvr>
                                        <p:cTn id="188" fill="hold"/>
                                        <p:tgtEl>
                                          <p:spTgt spid="86">
                                            <p:txEl>
                                              <p:pRg st="5" end="5"/>
                                            </p:txEl>
                                          </p:spTgt>
                                        </p:tgtEl>
                                        <p:attrNameLst>
                                          <p:attrName>style.visibility</p:attrName>
                                        </p:attrNameLst>
                                      </p:cBhvr>
                                      <p:to>
                                        <p:strVal val="visible"/>
                                      </p:to>
                                    </p:set>
                                    <p:anim calcmode="lin" valueType="num">
                                      <p:cBhvr>
                                        <p:cTn id="189" dur="2000" fill="hold"/>
                                        <p:tgtEl>
                                          <p:spTgt spid="86">
                                            <p:txEl>
                                              <p:pRg st="5" end="5"/>
                                            </p:txEl>
                                          </p:spTgt>
                                        </p:tgtEl>
                                        <p:attrNameLst>
                                          <p:attrName>ppt_w</p:attrName>
                                        </p:attrNameLst>
                                      </p:cBhvr>
                                      <p:tavLst>
                                        <p:tav tm="0">
                                          <p:val>
                                            <p:fltVal val="0"/>
                                          </p:val>
                                        </p:tav>
                                        <p:tav tm="100000">
                                          <p:val>
                                            <p:strVal val="#ppt_w"/>
                                          </p:val>
                                        </p:tav>
                                      </p:tavLst>
                                    </p:anim>
                                    <p:anim calcmode="lin" valueType="num">
                                      <p:cBhvr>
                                        <p:cTn id="190" dur="2000" fill="hold"/>
                                        <p:tgtEl>
                                          <p:spTgt spid="86">
                                            <p:txEl>
                                              <p:pRg st="5" end="5"/>
                                            </p:txEl>
                                          </p:spTgt>
                                        </p:tgtEl>
                                        <p:attrNameLst>
                                          <p:attrName>ppt_h</p:attrName>
                                        </p:attrNameLst>
                                      </p:cBhvr>
                                      <p:tavLst>
                                        <p:tav tm="0">
                                          <p:val>
                                            <p:fltVal val="0"/>
                                          </p:val>
                                        </p:tav>
                                        <p:tav tm="100000">
                                          <p:val>
                                            <p:strVal val="#ppt_h"/>
                                          </p:val>
                                        </p:tav>
                                      </p:tavLst>
                                    </p:anim>
                                    <p:anim calcmode="lin" valueType="num">
                                      <p:cBhvr>
                                        <p:cTn id="191" dur="2000" fill="hold"/>
                                        <p:tgtEl>
                                          <p:spTgt spid="86">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192" dur="2000" fill="hold"/>
                                        <p:tgtEl>
                                          <p:spTgt spid="86">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193" fill="hold">
                            <p:stCondLst>
                              <p:cond delay="2000"/>
                            </p:stCondLst>
                            <p:childTnLst>
                              <p:par>
                                <p:cTn id="194" presetID="15" presetClass="entr" presetSubtype="9" fill="hold" grpId="8" nodeType="afterEffect">
                                  <p:stCondLst>
                                    <p:cond delay="0"/>
                                  </p:stCondLst>
                                  <p:iterate>
                                    <p:tmAbs val="0"/>
                                  </p:iterate>
                                  <p:childTnLst>
                                    <p:set>
                                      <p:cBhvr>
                                        <p:cTn id="195" fill="hold"/>
                                        <p:tgtEl>
                                          <p:spTgt spid="86">
                                            <p:txEl>
                                              <p:pRg st="6" end="6"/>
                                            </p:txEl>
                                          </p:spTgt>
                                        </p:tgtEl>
                                        <p:attrNameLst>
                                          <p:attrName>style.visibility</p:attrName>
                                        </p:attrNameLst>
                                      </p:cBhvr>
                                      <p:to>
                                        <p:strVal val="visible"/>
                                      </p:to>
                                    </p:set>
                                    <p:anim calcmode="lin" valueType="num">
                                      <p:cBhvr>
                                        <p:cTn id="196" dur="2000" fill="hold"/>
                                        <p:tgtEl>
                                          <p:spTgt spid="86">
                                            <p:txEl>
                                              <p:pRg st="6" end="6"/>
                                            </p:txEl>
                                          </p:spTgt>
                                        </p:tgtEl>
                                        <p:attrNameLst>
                                          <p:attrName>ppt_w</p:attrName>
                                        </p:attrNameLst>
                                      </p:cBhvr>
                                      <p:tavLst>
                                        <p:tav tm="0">
                                          <p:val>
                                            <p:fltVal val="0"/>
                                          </p:val>
                                        </p:tav>
                                        <p:tav tm="100000">
                                          <p:val>
                                            <p:strVal val="#ppt_w"/>
                                          </p:val>
                                        </p:tav>
                                      </p:tavLst>
                                    </p:anim>
                                    <p:anim calcmode="lin" valueType="num">
                                      <p:cBhvr>
                                        <p:cTn id="197" dur="2000" fill="hold"/>
                                        <p:tgtEl>
                                          <p:spTgt spid="86">
                                            <p:txEl>
                                              <p:pRg st="6" end="6"/>
                                            </p:txEl>
                                          </p:spTgt>
                                        </p:tgtEl>
                                        <p:attrNameLst>
                                          <p:attrName>ppt_h</p:attrName>
                                        </p:attrNameLst>
                                      </p:cBhvr>
                                      <p:tavLst>
                                        <p:tav tm="0">
                                          <p:val>
                                            <p:fltVal val="0"/>
                                          </p:val>
                                        </p:tav>
                                        <p:tav tm="100000">
                                          <p:val>
                                            <p:strVal val="#ppt_h"/>
                                          </p:val>
                                        </p:tav>
                                      </p:tavLst>
                                    </p:anim>
                                    <p:anim calcmode="lin" valueType="num">
                                      <p:cBhvr>
                                        <p:cTn id="198" dur="2000" fill="hold"/>
                                        <p:tgtEl>
                                          <p:spTgt spid="86">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199" dur="2000" fill="hold"/>
                                        <p:tgtEl>
                                          <p:spTgt spid="86">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par>
                          <p:cTn id="200" fill="hold">
                            <p:stCondLst>
                              <p:cond delay="4000"/>
                            </p:stCondLst>
                            <p:childTnLst>
                              <p:par>
                                <p:cTn id="201" presetID="15" presetClass="entr" presetSubtype="9" fill="hold" grpId="8" nodeType="afterEffect">
                                  <p:stCondLst>
                                    <p:cond delay="0"/>
                                  </p:stCondLst>
                                  <p:iterate>
                                    <p:tmAbs val="0"/>
                                  </p:iterate>
                                  <p:childTnLst>
                                    <p:set>
                                      <p:cBhvr>
                                        <p:cTn id="202" fill="hold"/>
                                        <p:tgtEl>
                                          <p:spTgt spid="86">
                                            <p:txEl>
                                              <p:pRg st="7" end="7"/>
                                            </p:txEl>
                                          </p:spTgt>
                                        </p:tgtEl>
                                        <p:attrNameLst>
                                          <p:attrName>style.visibility</p:attrName>
                                        </p:attrNameLst>
                                      </p:cBhvr>
                                      <p:to>
                                        <p:strVal val="visible"/>
                                      </p:to>
                                    </p:set>
                                    <p:anim calcmode="lin" valueType="num">
                                      <p:cBhvr>
                                        <p:cTn id="203" dur="2000" fill="hold"/>
                                        <p:tgtEl>
                                          <p:spTgt spid="86">
                                            <p:txEl>
                                              <p:pRg st="7" end="7"/>
                                            </p:txEl>
                                          </p:spTgt>
                                        </p:tgtEl>
                                        <p:attrNameLst>
                                          <p:attrName>ppt_w</p:attrName>
                                        </p:attrNameLst>
                                      </p:cBhvr>
                                      <p:tavLst>
                                        <p:tav tm="0">
                                          <p:val>
                                            <p:fltVal val="0"/>
                                          </p:val>
                                        </p:tav>
                                        <p:tav tm="100000">
                                          <p:val>
                                            <p:strVal val="#ppt_w"/>
                                          </p:val>
                                        </p:tav>
                                      </p:tavLst>
                                    </p:anim>
                                    <p:anim calcmode="lin" valueType="num">
                                      <p:cBhvr>
                                        <p:cTn id="204" dur="2000" fill="hold"/>
                                        <p:tgtEl>
                                          <p:spTgt spid="86">
                                            <p:txEl>
                                              <p:pRg st="7" end="7"/>
                                            </p:txEl>
                                          </p:spTgt>
                                        </p:tgtEl>
                                        <p:attrNameLst>
                                          <p:attrName>ppt_h</p:attrName>
                                        </p:attrNameLst>
                                      </p:cBhvr>
                                      <p:tavLst>
                                        <p:tav tm="0">
                                          <p:val>
                                            <p:fltVal val="0"/>
                                          </p:val>
                                        </p:tav>
                                        <p:tav tm="100000">
                                          <p:val>
                                            <p:strVal val="#ppt_h"/>
                                          </p:val>
                                        </p:tav>
                                      </p:tavLst>
                                    </p:anim>
                                    <p:anim calcmode="lin" valueType="num">
                                      <p:cBhvr>
                                        <p:cTn id="205" dur="2000" fill="hold"/>
                                        <p:tgtEl>
                                          <p:spTgt spid="86">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206" dur="2000" fill="hold"/>
                                        <p:tgtEl>
                                          <p:spTgt spid="86">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par>
                          <p:cTn id="207" fill="hold">
                            <p:stCondLst>
                              <p:cond delay="6000"/>
                            </p:stCondLst>
                            <p:childTnLst>
                              <p:par>
                                <p:cTn id="208" presetID="15" presetClass="entr" presetSubtype="9" fill="hold" grpId="8" nodeType="afterEffect">
                                  <p:stCondLst>
                                    <p:cond delay="0"/>
                                  </p:stCondLst>
                                  <p:iterate>
                                    <p:tmAbs val="0"/>
                                  </p:iterate>
                                  <p:childTnLst>
                                    <p:set>
                                      <p:cBhvr>
                                        <p:cTn id="209" fill="hold"/>
                                        <p:tgtEl>
                                          <p:spTgt spid="86">
                                            <p:txEl>
                                              <p:pRg st="8" end="8"/>
                                            </p:txEl>
                                          </p:spTgt>
                                        </p:tgtEl>
                                        <p:attrNameLst>
                                          <p:attrName>style.visibility</p:attrName>
                                        </p:attrNameLst>
                                      </p:cBhvr>
                                      <p:to>
                                        <p:strVal val="visible"/>
                                      </p:to>
                                    </p:set>
                                    <p:anim calcmode="lin" valueType="num">
                                      <p:cBhvr>
                                        <p:cTn id="210" dur="2000" fill="hold"/>
                                        <p:tgtEl>
                                          <p:spTgt spid="86">
                                            <p:txEl>
                                              <p:pRg st="8" end="8"/>
                                            </p:txEl>
                                          </p:spTgt>
                                        </p:tgtEl>
                                        <p:attrNameLst>
                                          <p:attrName>ppt_w</p:attrName>
                                        </p:attrNameLst>
                                      </p:cBhvr>
                                      <p:tavLst>
                                        <p:tav tm="0">
                                          <p:val>
                                            <p:fltVal val="0"/>
                                          </p:val>
                                        </p:tav>
                                        <p:tav tm="100000">
                                          <p:val>
                                            <p:strVal val="#ppt_w"/>
                                          </p:val>
                                        </p:tav>
                                      </p:tavLst>
                                    </p:anim>
                                    <p:anim calcmode="lin" valueType="num">
                                      <p:cBhvr>
                                        <p:cTn id="211" dur="2000" fill="hold"/>
                                        <p:tgtEl>
                                          <p:spTgt spid="86">
                                            <p:txEl>
                                              <p:pRg st="8" end="8"/>
                                            </p:txEl>
                                          </p:spTgt>
                                        </p:tgtEl>
                                        <p:attrNameLst>
                                          <p:attrName>ppt_h</p:attrName>
                                        </p:attrNameLst>
                                      </p:cBhvr>
                                      <p:tavLst>
                                        <p:tav tm="0">
                                          <p:val>
                                            <p:fltVal val="0"/>
                                          </p:val>
                                        </p:tav>
                                        <p:tav tm="100000">
                                          <p:val>
                                            <p:strVal val="#ppt_h"/>
                                          </p:val>
                                        </p:tav>
                                      </p:tavLst>
                                    </p:anim>
                                    <p:anim calcmode="lin" valueType="num">
                                      <p:cBhvr>
                                        <p:cTn id="212" dur="2000" fill="hold"/>
                                        <p:tgtEl>
                                          <p:spTgt spid="86">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213" dur="2000" fill="hold"/>
                                        <p:tgtEl>
                                          <p:spTgt spid="86">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par>
                          <p:cTn id="214" fill="hold">
                            <p:stCondLst>
                              <p:cond delay="8000"/>
                            </p:stCondLst>
                            <p:childTnLst>
                              <p:par>
                                <p:cTn id="215" presetID="15" presetClass="entr" presetSubtype="9" fill="hold" grpId="8" nodeType="afterEffect">
                                  <p:stCondLst>
                                    <p:cond delay="0"/>
                                  </p:stCondLst>
                                  <p:iterate>
                                    <p:tmAbs val="0"/>
                                  </p:iterate>
                                  <p:childTnLst>
                                    <p:set>
                                      <p:cBhvr>
                                        <p:cTn id="216" fill="hold"/>
                                        <p:tgtEl>
                                          <p:spTgt spid="86">
                                            <p:txEl>
                                              <p:pRg st="9" end="9"/>
                                            </p:txEl>
                                          </p:spTgt>
                                        </p:tgtEl>
                                        <p:attrNameLst>
                                          <p:attrName>style.visibility</p:attrName>
                                        </p:attrNameLst>
                                      </p:cBhvr>
                                      <p:to>
                                        <p:strVal val="visible"/>
                                      </p:to>
                                    </p:set>
                                    <p:anim calcmode="lin" valueType="num">
                                      <p:cBhvr>
                                        <p:cTn id="217" dur="2000" fill="hold"/>
                                        <p:tgtEl>
                                          <p:spTgt spid="86">
                                            <p:txEl>
                                              <p:pRg st="9" end="9"/>
                                            </p:txEl>
                                          </p:spTgt>
                                        </p:tgtEl>
                                        <p:attrNameLst>
                                          <p:attrName>ppt_w</p:attrName>
                                        </p:attrNameLst>
                                      </p:cBhvr>
                                      <p:tavLst>
                                        <p:tav tm="0">
                                          <p:val>
                                            <p:fltVal val="0"/>
                                          </p:val>
                                        </p:tav>
                                        <p:tav tm="100000">
                                          <p:val>
                                            <p:strVal val="#ppt_w"/>
                                          </p:val>
                                        </p:tav>
                                      </p:tavLst>
                                    </p:anim>
                                    <p:anim calcmode="lin" valueType="num">
                                      <p:cBhvr>
                                        <p:cTn id="218" dur="2000" fill="hold"/>
                                        <p:tgtEl>
                                          <p:spTgt spid="86">
                                            <p:txEl>
                                              <p:pRg st="9" end="9"/>
                                            </p:txEl>
                                          </p:spTgt>
                                        </p:tgtEl>
                                        <p:attrNameLst>
                                          <p:attrName>ppt_h</p:attrName>
                                        </p:attrNameLst>
                                      </p:cBhvr>
                                      <p:tavLst>
                                        <p:tav tm="0">
                                          <p:val>
                                            <p:fltVal val="0"/>
                                          </p:val>
                                        </p:tav>
                                        <p:tav tm="100000">
                                          <p:val>
                                            <p:strVal val="#ppt_h"/>
                                          </p:val>
                                        </p:tav>
                                      </p:tavLst>
                                    </p:anim>
                                    <p:anim calcmode="lin" valueType="num">
                                      <p:cBhvr>
                                        <p:cTn id="219" dur="2000" fill="hold"/>
                                        <p:tgtEl>
                                          <p:spTgt spid="86">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220" dur="2000" fill="hold"/>
                                        <p:tgtEl>
                                          <p:spTgt spid="86">
                                            <p:txEl>
                                              <p:pRg st="9" end="9"/>
                                            </p:txEl>
                                          </p:spTgt>
                                        </p:tgtEl>
                                        <p:attrNameLst>
                                          <p:attrName>ppt_y</p:attrName>
                                        </p:attrNameLst>
                                      </p:cBhvr>
                                      <p:tavLst>
                                        <p:tav tm="0" fmla="#ppt_y+(sin(-2*pi*(1-$))*-#ppt_x+cos(-2*pi*(1-$))*(1-#ppt_y))*(1-$)">
                                          <p:val>
                                            <p:fltVal val="0"/>
                                          </p:val>
                                        </p:tav>
                                        <p:tav tm="100000">
                                          <p:val>
                                            <p:fltVal val="1"/>
                                          </p:val>
                                        </p:tav>
                                      </p:tavLst>
                                    </p:anim>
                                  </p:childTnLst>
                                </p:cTn>
                              </p:par>
                            </p:childTnLst>
                          </p:cTn>
                        </p:par>
                        <p:par>
                          <p:cTn id="221" fill="hold">
                            <p:stCondLst>
                              <p:cond delay="10000"/>
                            </p:stCondLst>
                            <p:childTnLst>
                              <p:par>
                                <p:cTn id="222" presetID="15" presetClass="entr" presetSubtype="9" fill="hold" grpId="8" nodeType="afterEffect">
                                  <p:stCondLst>
                                    <p:cond delay="0"/>
                                  </p:stCondLst>
                                  <p:iterate>
                                    <p:tmAbs val="0"/>
                                  </p:iterate>
                                  <p:childTnLst>
                                    <p:set>
                                      <p:cBhvr>
                                        <p:cTn id="223" fill="hold"/>
                                        <p:tgtEl>
                                          <p:spTgt spid="86">
                                            <p:txEl>
                                              <p:pRg st="10" end="10"/>
                                            </p:txEl>
                                          </p:spTgt>
                                        </p:tgtEl>
                                        <p:attrNameLst>
                                          <p:attrName>style.visibility</p:attrName>
                                        </p:attrNameLst>
                                      </p:cBhvr>
                                      <p:to>
                                        <p:strVal val="visible"/>
                                      </p:to>
                                    </p:set>
                                    <p:anim calcmode="lin" valueType="num">
                                      <p:cBhvr>
                                        <p:cTn id="224" dur="2000" fill="hold"/>
                                        <p:tgtEl>
                                          <p:spTgt spid="86">
                                            <p:txEl>
                                              <p:pRg st="10" end="10"/>
                                            </p:txEl>
                                          </p:spTgt>
                                        </p:tgtEl>
                                        <p:attrNameLst>
                                          <p:attrName>ppt_w</p:attrName>
                                        </p:attrNameLst>
                                      </p:cBhvr>
                                      <p:tavLst>
                                        <p:tav tm="0">
                                          <p:val>
                                            <p:fltVal val="0"/>
                                          </p:val>
                                        </p:tav>
                                        <p:tav tm="100000">
                                          <p:val>
                                            <p:strVal val="#ppt_w"/>
                                          </p:val>
                                        </p:tav>
                                      </p:tavLst>
                                    </p:anim>
                                    <p:anim calcmode="lin" valueType="num">
                                      <p:cBhvr>
                                        <p:cTn id="225" dur="2000" fill="hold"/>
                                        <p:tgtEl>
                                          <p:spTgt spid="86">
                                            <p:txEl>
                                              <p:pRg st="10" end="10"/>
                                            </p:txEl>
                                          </p:spTgt>
                                        </p:tgtEl>
                                        <p:attrNameLst>
                                          <p:attrName>ppt_h</p:attrName>
                                        </p:attrNameLst>
                                      </p:cBhvr>
                                      <p:tavLst>
                                        <p:tav tm="0">
                                          <p:val>
                                            <p:fltVal val="0"/>
                                          </p:val>
                                        </p:tav>
                                        <p:tav tm="100000">
                                          <p:val>
                                            <p:strVal val="#ppt_h"/>
                                          </p:val>
                                        </p:tav>
                                      </p:tavLst>
                                    </p:anim>
                                    <p:anim calcmode="lin" valueType="num">
                                      <p:cBhvr>
                                        <p:cTn id="226" dur="2000" fill="hold"/>
                                        <p:tgtEl>
                                          <p:spTgt spid="86">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227" dur="2000" fill="hold"/>
                                        <p:tgtEl>
                                          <p:spTgt spid="86">
                                            <p:txEl>
                                              <p:pRg st="10" end="10"/>
                                            </p:txEl>
                                          </p:spTgt>
                                        </p:tgtEl>
                                        <p:attrNameLst>
                                          <p:attrName>ppt_y</p:attrName>
                                        </p:attrNameLst>
                                      </p:cBhvr>
                                      <p:tavLst>
                                        <p:tav tm="0" fmla="#ppt_y+(sin(-2*pi*(1-$))*-#ppt_x+cos(-2*pi*(1-$))*(1-#ppt_y))*(1-$)">
                                          <p:val>
                                            <p:fltVal val="0"/>
                                          </p:val>
                                        </p:tav>
                                        <p:tav tm="100000">
                                          <p:val>
                                            <p:fltVal val="1"/>
                                          </p:val>
                                        </p:tav>
                                      </p:tavLst>
                                    </p:anim>
                                  </p:childTnLst>
                                </p:cTn>
                              </p:par>
                            </p:childTnLst>
                          </p:cTn>
                        </p:par>
                        <p:par>
                          <p:cTn id="228" fill="hold">
                            <p:stCondLst>
                              <p:cond delay="12000"/>
                            </p:stCondLst>
                            <p:childTnLst>
                              <p:par>
                                <p:cTn id="229" presetID="15" presetClass="entr" presetSubtype="9" fill="hold" grpId="8" nodeType="afterEffect">
                                  <p:stCondLst>
                                    <p:cond delay="0"/>
                                  </p:stCondLst>
                                  <p:iterate>
                                    <p:tmAbs val="0"/>
                                  </p:iterate>
                                  <p:childTnLst>
                                    <p:set>
                                      <p:cBhvr>
                                        <p:cTn id="230" fill="hold"/>
                                        <p:tgtEl>
                                          <p:spTgt spid="86">
                                            <p:txEl>
                                              <p:pRg st="11" end="11"/>
                                            </p:txEl>
                                          </p:spTgt>
                                        </p:tgtEl>
                                        <p:attrNameLst>
                                          <p:attrName>style.visibility</p:attrName>
                                        </p:attrNameLst>
                                      </p:cBhvr>
                                      <p:to>
                                        <p:strVal val="visible"/>
                                      </p:to>
                                    </p:set>
                                    <p:anim calcmode="lin" valueType="num">
                                      <p:cBhvr>
                                        <p:cTn id="231" dur="2000" fill="hold"/>
                                        <p:tgtEl>
                                          <p:spTgt spid="86">
                                            <p:txEl>
                                              <p:pRg st="11" end="11"/>
                                            </p:txEl>
                                          </p:spTgt>
                                        </p:tgtEl>
                                        <p:attrNameLst>
                                          <p:attrName>ppt_w</p:attrName>
                                        </p:attrNameLst>
                                      </p:cBhvr>
                                      <p:tavLst>
                                        <p:tav tm="0">
                                          <p:val>
                                            <p:fltVal val="0"/>
                                          </p:val>
                                        </p:tav>
                                        <p:tav tm="100000">
                                          <p:val>
                                            <p:strVal val="#ppt_w"/>
                                          </p:val>
                                        </p:tav>
                                      </p:tavLst>
                                    </p:anim>
                                    <p:anim calcmode="lin" valueType="num">
                                      <p:cBhvr>
                                        <p:cTn id="232" dur="2000" fill="hold"/>
                                        <p:tgtEl>
                                          <p:spTgt spid="86">
                                            <p:txEl>
                                              <p:pRg st="11" end="11"/>
                                            </p:txEl>
                                          </p:spTgt>
                                        </p:tgtEl>
                                        <p:attrNameLst>
                                          <p:attrName>ppt_h</p:attrName>
                                        </p:attrNameLst>
                                      </p:cBhvr>
                                      <p:tavLst>
                                        <p:tav tm="0">
                                          <p:val>
                                            <p:fltVal val="0"/>
                                          </p:val>
                                        </p:tav>
                                        <p:tav tm="100000">
                                          <p:val>
                                            <p:strVal val="#ppt_h"/>
                                          </p:val>
                                        </p:tav>
                                      </p:tavLst>
                                    </p:anim>
                                    <p:anim calcmode="lin" valueType="num">
                                      <p:cBhvr>
                                        <p:cTn id="233" dur="2000" fill="hold"/>
                                        <p:tgtEl>
                                          <p:spTgt spid="86">
                                            <p:txEl>
                                              <p:pRg st="11" end="11"/>
                                            </p:txEl>
                                          </p:spTgt>
                                        </p:tgtEl>
                                        <p:attrNameLst>
                                          <p:attrName>ppt_x</p:attrName>
                                        </p:attrNameLst>
                                      </p:cBhvr>
                                      <p:tavLst>
                                        <p:tav tm="0" fmla="#ppt_x+(cos(-2*pi*(1-$))*-#ppt_x-sin(-2*pi*(1-$))*(1-#ppt_y))*(1-$)">
                                          <p:val>
                                            <p:fltVal val="0"/>
                                          </p:val>
                                        </p:tav>
                                        <p:tav tm="100000">
                                          <p:val>
                                            <p:fltVal val="1"/>
                                          </p:val>
                                        </p:tav>
                                      </p:tavLst>
                                    </p:anim>
                                    <p:anim calcmode="lin" valueType="num">
                                      <p:cBhvr>
                                        <p:cTn id="234" dur="2000" fill="hold"/>
                                        <p:tgtEl>
                                          <p:spTgt spid="86">
                                            <p:txEl>
                                              <p:pRg st="11" end="11"/>
                                            </p:txEl>
                                          </p:spTgt>
                                        </p:tgtEl>
                                        <p:attrNameLst>
                                          <p:attrName>ppt_y</p:attrName>
                                        </p:attrNameLst>
                                      </p:cBhvr>
                                      <p:tavLst>
                                        <p:tav tm="0" fmla="#ppt_y+(sin(-2*pi*(1-$))*-#ppt_x+cos(-2*pi*(1-$))*(1-#ppt_y))*(1-$)">
                                          <p:val>
                                            <p:fltVal val="0"/>
                                          </p:val>
                                        </p:tav>
                                        <p:tav tm="100000">
                                          <p:val>
                                            <p:fltVal val="1"/>
                                          </p:val>
                                        </p:tav>
                                      </p:tavLst>
                                    </p:anim>
                                  </p:childTnLst>
                                </p:cTn>
                              </p:par>
                            </p:childTnLst>
                          </p:cTn>
                        </p:par>
                        <p:par>
                          <p:cTn id="235" fill="hold">
                            <p:stCondLst>
                              <p:cond delay="14000"/>
                            </p:stCondLst>
                            <p:childTnLst>
                              <p:par>
                                <p:cTn id="236" presetID="15" presetClass="entr" presetSubtype="9" fill="hold" grpId="8" nodeType="afterEffect">
                                  <p:stCondLst>
                                    <p:cond delay="0"/>
                                  </p:stCondLst>
                                  <p:iterate>
                                    <p:tmAbs val="0"/>
                                  </p:iterate>
                                  <p:childTnLst>
                                    <p:set>
                                      <p:cBhvr>
                                        <p:cTn id="237" fill="hold"/>
                                        <p:tgtEl>
                                          <p:spTgt spid="86">
                                            <p:txEl>
                                              <p:pRg st="12" end="12"/>
                                            </p:txEl>
                                          </p:spTgt>
                                        </p:tgtEl>
                                        <p:attrNameLst>
                                          <p:attrName>style.visibility</p:attrName>
                                        </p:attrNameLst>
                                      </p:cBhvr>
                                      <p:to>
                                        <p:strVal val="visible"/>
                                      </p:to>
                                    </p:set>
                                    <p:anim calcmode="lin" valueType="num">
                                      <p:cBhvr>
                                        <p:cTn id="238" dur="2000" fill="hold"/>
                                        <p:tgtEl>
                                          <p:spTgt spid="86">
                                            <p:txEl>
                                              <p:pRg st="12" end="12"/>
                                            </p:txEl>
                                          </p:spTgt>
                                        </p:tgtEl>
                                        <p:attrNameLst>
                                          <p:attrName>ppt_w</p:attrName>
                                        </p:attrNameLst>
                                      </p:cBhvr>
                                      <p:tavLst>
                                        <p:tav tm="0">
                                          <p:val>
                                            <p:fltVal val="0"/>
                                          </p:val>
                                        </p:tav>
                                        <p:tav tm="100000">
                                          <p:val>
                                            <p:strVal val="#ppt_w"/>
                                          </p:val>
                                        </p:tav>
                                      </p:tavLst>
                                    </p:anim>
                                    <p:anim calcmode="lin" valueType="num">
                                      <p:cBhvr>
                                        <p:cTn id="239" dur="2000" fill="hold"/>
                                        <p:tgtEl>
                                          <p:spTgt spid="86">
                                            <p:txEl>
                                              <p:pRg st="12" end="12"/>
                                            </p:txEl>
                                          </p:spTgt>
                                        </p:tgtEl>
                                        <p:attrNameLst>
                                          <p:attrName>ppt_h</p:attrName>
                                        </p:attrNameLst>
                                      </p:cBhvr>
                                      <p:tavLst>
                                        <p:tav tm="0">
                                          <p:val>
                                            <p:fltVal val="0"/>
                                          </p:val>
                                        </p:tav>
                                        <p:tav tm="100000">
                                          <p:val>
                                            <p:strVal val="#ppt_h"/>
                                          </p:val>
                                        </p:tav>
                                      </p:tavLst>
                                    </p:anim>
                                    <p:anim calcmode="lin" valueType="num">
                                      <p:cBhvr>
                                        <p:cTn id="240" dur="2000" fill="hold"/>
                                        <p:tgtEl>
                                          <p:spTgt spid="86">
                                            <p:txEl>
                                              <p:pRg st="12" end="12"/>
                                            </p:txEl>
                                          </p:spTgt>
                                        </p:tgtEl>
                                        <p:attrNameLst>
                                          <p:attrName>ppt_x</p:attrName>
                                        </p:attrNameLst>
                                      </p:cBhvr>
                                      <p:tavLst>
                                        <p:tav tm="0" fmla="#ppt_x+(cos(-2*pi*(1-$))*-#ppt_x-sin(-2*pi*(1-$))*(1-#ppt_y))*(1-$)">
                                          <p:val>
                                            <p:fltVal val="0"/>
                                          </p:val>
                                        </p:tav>
                                        <p:tav tm="100000">
                                          <p:val>
                                            <p:fltVal val="1"/>
                                          </p:val>
                                        </p:tav>
                                      </p:tavLst>
                                    </p:anim>
                                    <p:anim calcmode="lin" valueType="num">
                                      <p:cBhvr>
                                        <p:cTn id="241" dur="2000" fill="hold"/>
                                        <p:tgtEl>
                                          <p:spTgt spid="86">
                                            <p:txEl>
                                              <p:pRg st="12" end="12"/>
                                            </p:txEl>
                                          </p:spTgt>
                                        </p:tgtEl>
                                        <p:attrNameLst>
                                          <p:attrName>ppt_y</p:attrName>
                                        </p:attrNameLst>
                                      </p:cBhvr>
                                      <p:tavLst>
                                        <p:tav tm="0" fmla="#ppt_y+(sin(-2*pi*(1-$))*-#ppt_x+cos(-2*pi*(1-$))*(1-#ppt_y))*(1-$)">
                                          <p:val>
                                            <p:fltVal val="0"/>
                                          </p:val>
                                        </p:tav>
                                        <p:tav tm="100000">
                                          <p:val>
                                            <p:fltVal val="1"/>
                                          </p:val>
                                        </p:tav>
                                      </p:tavLst>
                                    </p:anim>
                                  </p:childTnLst>
                                </p:cTn>
                              </p:par>
                            </p:childTnLst>
                          </p:cTn>
                        </p:par>
                        <p:par>
                          <p:cTn id="242" fill="hold">
                            <p:stCondLst>
                              <p:cond delay="16000"/>
                            </p:stCondLst>
                            <p:childTnLst>
                              <p:par>
                                <p:cTn id="243" presetID="15" presetClass="entr" presetSubtype="9" fill="hold" grpId="8" nodeType="afterEffect">
                                  <p:stCondLst>
                                    <p:cond delay="0"/>
                                  </p:stCondLst>
                                  <p:iterate>
                                    <p:tmAbs val="0"/>
                                  </p:iterate>
                                  <p:childTnLst>
                                    <p:set>
                                      <p:cBhvr>
                                        <p:cTn id="244" fill="hold"/>
                                        <p:tgtEl>
                                          <p:spTgt spid="86">
                                            <p:txEl>
                                              <p:pRg st="13" end="13"/>
                                            </p:txEl>
                                          </p:spTgt>
                                        </p:tgtEl>
                                        <p:attrNameLst>
                                          <p:attrName>style.visibility</p:attrName>
                                        </p:attrNameLst>
                                      </p:cBhvr>
                                      <p:to>
                                        <p:strVal val="visible"/>
                                      </p:to>
                                    </p:set>
                                    <p:anim calcmode="lin" valueType="num">
                                      <p:cBhvr>
                                        <p:cTn id="245" dur="2000" fill="hold"/>
                                        <p:tgtEl>
                                          <p:spTgt spid="86">
                                            <p:txEl>
                                              <p:pRg st="13" end="13"/>
                                            </p:txEl>
                                          </p:spTgt>
                                        </p:tgtEl>
                                        <p:attrNameLst>
                                          <p:attrName>ppt_w</p:attrName>
                                        </p:attrNameLst>
                                      </p:cBhvr>
                                      <p:tavLst>
                                        <p:tav tm="0">
                                          <p:val>
                                            <p:fltVal val="0"/>
                                          </p:val>
                                        </p:tav>
                                        <p:tav tm="100000">
                                          <p:val>
                                            <p:strVal val="#ppt_w"/>
                                          </p:val>
                                        </p:tav>
                                      </p:tavLst>
                                    </p:anim>
                                    <p:anim calcmode="lin" valueType="num">
                                      <p:cBhvr>
                                        <p:cTn id="246" dur="2000" fill="hold"/>
                                        <p:tgtEl>
                                          <p:spTgt spid="86">
                                            <p:txEl>
                                              <p:pRg st="13" end="13"/>
                                            </p:txEl>
                                          </p:spTgt>
                                        </p:tgtEl>
                                        <p:attrNameLst>
                                          <p:attrName>ppt_h</p:attrName>
                                        </p:attrNameLst>
                                      </p:cBhvr>
                                      <p:tavLst>
                                        <p:tav tm="0">
                                          <p:val>
                                            <p:fltVal val="0"/>
                                          </p:val>
                                        </p:tav>
                                        <p:tav tm="100000">
                                          <p:val>
                                            <p:strVal val="#ppt_h"/>
                                          </p:val>
                                        </p:tav>
                                      </p:tavLst>
                                    </p:anim>
                                    <p:anim calcmode="lin" valueType="num">
                                      <p:cBhvr>
                                        <p:cTn id="247" dur="2000" fill="hold"/>
                                        <p:tgtEl>
                                          <p:spTgt spid="86">
                                            <p:txEl>
                                              <p:pRg st="13" end="13"/>
                                            </p:txEl>
                                          </p:spTgt>
                                        </p:tgtEl>
                                        <p:attrNameLst>
                                          <p:attrName>ppt_x</p:attrName>
                                        </p:attrNameLst>
                                      </p:cBhvr>
                                      <p:tavLst>
                                        <p:tav tm="0" fmla="#ppt_x+(cos(-2*pi*(1-$))*-#ppt_x-sin(-2*pi*(1-$))*(1-#ppt_y))*(1-$)">
                                          <p:val>
                                            <p:fltVal val="0"/>
                                          </p:val>
                                        </p:tav>
                                        <p:tav tm="100000">
                                          <p:val>
                                            <p:fltVal val="1"/>
                                          </p:val>
                                        </p:tav>
                                      </p:tavLst>
                                    </p:anim>
                                    <p:anim calcmode="lin" valueType="num">
                                      <p:cBhvr>
                                        <p:cTn id="248" dur="2000" fill="hold"/>
                                        <p:tgtEl>
                                          <p:spTgt spid="86">
                                            <p:txEl>
                                              <p:pRg st="13" end="13"/>
                                            </p:txEl>
                                          </p:spTgt>
                                        </p:tgtEl>
                                        <p:attrNameLst>
                                          <p:attrName>ppt_y</p:attrName>
                                        </p:attrNameLst>
                                      </p:cBhvr>
                                      <p:tavLst>
                                        <p:tav tm="0" fmla="#ppt_y+(sin(-2*pi*(1-$))*-#ppt_x+cos(-2*pi*(1-$))*(1-#ppt_y))*(1-$)">
                                          <p:val>
                                            <p:fltVal val="0"/>
                                          </p:val>
                                        </p:tav>
                                        <p:tav tm="100000">
                                          <p:val>
                                            <p:fltVal val="1"/>
                                          </p:val>
                                        </p:tav>
                                      </p:tavLst>
                                    </p:anim>
                                  </p:childTnLst>
                                </p:cTn>
                              </p:par>
                            </p:childTnLst>
                          </p:cTn>
                        </p:par>
                        <p:par>
                          <p:cTn id="249" fill="hold">
                            <p:stCondLst>
                              <p:cond delay="18000"/>
                            </p:stCondLst>
                            <p:childTnLst>
                              <p:par>
                                <p:cTn id="250" presetID="4" presetClass="entr" presetSubtype="32" fill="hold" grpId="9" nodeType="afterEffect">
                                  <p:stCondLst>
                                    <p:cond delay="0"/>
                                  </p:stCondLst>
                                  <p:iterate>
                                    <p:tmAbs val="0"/>
                                  </p:iterate>
                                  <p:childTnLst>
                                    <p:set>
                                      <p:cBhvr>
                                        <p:cTn id="251" fill="hold"/>
                                        <p:tgtEl>
                                          <p:spTgt spid="87"/>
                                        </p:tgtEl>
                                        <p:attrNameLst>
                                          <p:attrName>style.visibility</p:attrName>
                                        </p:attrNameLst>
                                      </p:cBhvr>
                                      <p:to>
                                        <p:strVal val="visible"/>
                                      </p:to>
                                    </p:set>
                                    <p:animEffect transition="in" filter="box(out)">
                                      <p:cBhvr>
                                        <p:cTn id="252" dur="1000"/>
                                        <p:tgtEl>
                                          <p:spTgt spid="87"/>
                                        </p:tgtEl>
                                      </p:cBhvr>
                                    </p:animEffect>
                                  </p:childTnLst>
                                </p:cTn>
                              </p:par>
                            </p:childTnLst>
                          </p:cTn>
                        </p:par>
                      </p:childTnLst>
                    </p:cTn>
                  </p:par>
                  <p:par>
                    <p:cTn id="253" fill="hold">
                      <p:stCondLst>
                        <p:cond delay="indefinite"/>
                      </p:stCondLst>
                      <p:childTnLst>
                        <p:par>
                          <p:cTn id="254" fill="hold">
                            <p:stCondLst>
                              <p:cond delay="0"/>
                            </p:stCondLst>
                            <p:childTnLst>
                              <p:par>
                                <p:cTn id="255" presetID="17" presetClass="entr" presetSubtype="8" fill="hold" grpId="10" nodeType="clickEffect">
                                  <p:stCondLst>
                                    <p:cond delay="0"/>
                                  </p:stCondLst>
                                  <p:iterate>
                                    <p:tmAbs val="0"/>
                                  </p:iterate>
                                  <p:childTnLst>
                                    <p:set>
                                      <p:cBhvr>
                                        <p:cTn id="256" fill="hold"/>
                                        <p:tgtEl>
                                          <p:spTgt spid="73"/>
                                        </p:tgtEl>
                                        <p:attrNameLst>
                                          <p:attrName>style.visibility</p:attrName>
                                        </p:attrNameLst>
                                      </p:cBhvr>
                                      <p:to>
                                        <p:strVal val="visible"/>
                                      </p:to>
                                    </p:set>
                                    <p:anim calcmode="lin" valueType="num">
                                      <p:cBhvr>
                                        <p:cTn id="257" dur="500" fill="hold"/>
                                        <p:tgtEl>
                                          <p:spTgt spid="73"/>
                                        </p:tgtEl>
                                        <p:attrNameLst>
                                          <p:attrName>ppt_x</p:attrName>
                                        </p:attrNameLst>
                                      </p:cBhvr>
                                      <p:tavLst>
                                        <p:tav tm="0">
                                          <p:val>
                                            <p:strVal val="#ppt_x-#ppt_w/2"/>
                                          </p:val>
                                        </p:tav>
                                        <p:tav tm="100000">
                                          <p:val>
                                            <p:strVal val="#ppt_x"/>
                                          </p:val>
                                        </p:tav>
                                      </p:tavLst>
                                    </p:anim>
                                    <p:anim calcmode="lin" valueType="num">
                                      <p:cBhvr>
                                        <p:cTn id="258" dur="500" fill="hold"/>
                                        <p:tgtEl>
                                          <p:spTgt spid="73"/>
                                        </p:tgtEl>
                                        <p:attrNameLst>
                                          <p:attrName>ppt_y</p:attrName>
                                        </p:attrNameLst>
                                      </p:cBhvr>
                                      <p:tavLst>
                                        <p:tav tm="0">
                                          <p:val>
                                            <p:strVal val="#ppt_y"/>
                                          </p:val>
                                        </p:tav>
                                        <p:tav tm="100000">
                                          <p:val>
                                            <p:strVal val="#ppt_y"/>
                                          </p:val>
                                        </p:tav>
                                      </p:tavLst>
                                    </p:anim>
                                    <p:anim calcmode="lin" valueType="num">
                                      <p:cBhvr>
                                        <p:cTn id="259" dur="500" fill="hold"/>
                                        <p:tgtEl>
                                          <p:spTgt spid="73"/>
                                        </p:tgtEl>
                                        <p:attrNameLst>
                                          <p:attrName>ppt_w</p:attrName>
                                        </p:attrNameLst>
                                      </p:cBhvr>
                                      <p:tavLst>
                                        <p:tav tm="0">
                                          <p:val>
                                            <p:fltVal val="0"/>
                                          </p:val>
                                        </p:tav>
                                        <p:tav tm="100000">
                                          <p:val>
                                            <p:strVal val="#ppt_w"/>
                                          </p:val>
                                        </p:tav>
                                      </p:tavLst>
                                    </p:anim>
                                    <p:anim calcmode="lin" valueType="num">
                                      <p:cBhvr>
                                        <p:cTn id="260" dur="500" fill="hold"/>
                                        <p:tgtEl>
                                          <p:spTgt spid="73"/>
                                        </p:tgtEl>
                                        <p:attrNameLst>
                                          <p:attrName>ppt_h</p:attrName>
                                        </p:attrNameLst>
                                      </p:cBhvr>
                                      <p:tavLst>
                                        <p:tav tm="0">
                                          <p:val>
                                            <p:strVal val="#ppt_h"/>
                                          </p:val>
                                        </p:tav>
                                        <p:tav tm="100000">
                                          <p:val>
                                            <p:strVal val="#ppt_h"/>
                                          </p:val>
                                        </p:tav>
                                      </p:tavLst>
                                    </p:anim>
                                  </p:childTnLst>
                                </p:cTn>
                              </p:par>
                            </p:childTnLst>
                          </p:cTn>
                        </p:par>
                        <p:par>
                          <p:cTn id="261" fill="hold">
                            <p:stCondLst>
                              <p:cond delay="500"/>
                            </p:stCondLst>
                            <p:childTnLst>
                              <p:par>
                                <p:cTn id="262" presetID="2" presetClass="entr" presetSubtype="1" fill="hold" grpId="11" nodeType="afterEffect">
                                  <p:stCondLst>
                                    <p:cond delay="0"/>
                                  </p:stCondLst>
                                  <p:iterate>
                                    <p:tmAbs val="0"/>
                                  </p:iterate>
                                  <p:childTnLst>
                                    <p:set>
                                      <p:cBhvr>
                                        <p:cTn id="263" fill="hold"/>
                                        <p:tgtEl>
                                          <p:spTgt spid="77">
                                            <p:bg/>
                                          </p:spTgt>
                                        </p:tgtEl>
                                        <p:attrNameLst>
                                          <p:attrName>style.visibility</p:attrName>
                                        </p:attrNameLst>
                                      </p:cBhvr>
                                      <p:to>
                                        <p:strVal val="visible"/>
                                      </p:to>
                                    </p:set>
                                    <p:anim calcmode="lin" valueType="num">
                                      <p:cBhvr>
                                        <p:cTn id="264" dur="80" fill="hold"/>
                                        <p:tgtEl>
                                          <p:spTgt spid="77">
                                            <p:bg/>
                                          </p:spTgt>
                                        </p:tgtEl>
                                        <p:attrNameLst>
                                          <p:attrName>ppt_x</p:attrName>
                                        </p:attrNameLst>
                                      </p:cBhvr>
                                      <p:tavLst>
                                        <p:tav tm="0">
                                          <p:val>
                                            <p:strVal val="#ppt_x"/>
                                          </p:val>
                                        </p:tav>
                                        <p:tav tm="100000">
                                          <p:val>
                                            <p:strVal val="#ppt_x"/>
                                          </p:val>
                                        </p:tav>
                                      </p:tavLst>
                                    </p:anim>
                                    <p:anim calcmode="lin" valueType="num">
                                      <p:cBhvr>
                                        <p:cTn id="265" dur="80" fill="hold"/>
                                        <p:tgtEl>
                                          <p:spTgt spid="77">
                                            <p:bg/>
                                          </p:spTgt>
                                        </p:tgtEl>
                                        <p:attrNameLst>
                                          <p:attrName>ppt_y</p:attrName>
                                        </p:attrNameLst>
                                      </p:cBhvr>
                                      <p:tavLst>
                                        <p:tav tm="0">
                                          <p:val>
                                            <p:strVal val="0-#ppt_h/2"/>
                                          </p:val>
                                        </p:tav>
                                        <p:tav tm="100000">
                                          <p:val>
                                            <p:strVal val="#ppt_y"/>
                                          </p:val>
                                        </p:tav>
                                      </p:tavLst>
                                    </p:anim>
                                  </p:childTnLst>
                                </p:cTn>
                              </p:par>
                              <p:par>
                                <p:cTn id="266" presetID="2" presetClass="entr" presetSubtype="1" fill="hold" grpId="11">
                                  <p:stCondLst>
                                    <p:cond delay="0"/>
                                  </p:stCondLst>
                                  <p:iterate>
                                    <p:tmAbs val="0"/>
                                  </p:iterate>
                                  <p:childTnLst>
                                    <p:set>
                                      <p:cBhvr>
                                        <p:cTn id="267" fill="hold"/>
                                        <p:tgtEl>
                                          <p:spTgt spid="77">
                                            <p:txEl>
                                              <p:pRg st="0" end="0"/>
                                            </p:txEl>
                                          </p:spTgt>
                                        </p:tgtEl>
                                        <p:attrNameLst>
                                          <p:attrName>style.visibility</p:attrName>
                                        </p:attrNameLst>
                                      </p:cBhvr>
                                      <p:to>
                                        <p:strVal val="visible"/>
                                      </p:to>
                                    </p:set>
                                    <p:anim calcmode="lin" valueType="num">
                                      <p:cBhvr>
                                        <p:cTn id="268" dur="8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269" dur="80" fill="hold"/>
                                        <p:tgtEl>
                                          <p:spTgt spid="77">
                                            <p:txEl>
                                              <p:pRg st="0" end="0"/>
                                            </p:txEl>
                                          </p:spTgt>
                                        </p:tgtEl>
                                        <p:attrNameLst>
                                          <p:attrName>ppt_y</p:attrName>
                                        </p:attrNameLst>
                                      </p:cBhvr>
                                      <p:tavLst>
                                        <p:tav tm="0">
                                          <p:val>
                                            <p:strVal val="0-#ppt_h/2"/>
                                          </p:val>
                                        </p:tav>
                                        <p:tav tm="100000">
                                          <p:val>
                                            <p:strVal val="#ppt_y"/>
                                          </p:val>
                                        </p:tav>
                                      </p:tavLst>
                                    </p:anim>
                                  </p:childTnLst>
                                </p:cTn>
                              </p:par>
                            </p:childTnLst>
                          </p:cTn>
                        </p:par>
                        <p:par>
                          <p:cTn id="270" fill="hold">
                            <p:stCondLst>
                              <p:cond delay="580"/>
                            </p:stCondLst>
                            <p:childTnLst>
                              <p:par>
                                <p:cTn id="271" presetID="2" presetClass="entr" presetSubtype="1" fill="hold" grpId="11" nodeType="afterEffect">
                                  <p:stCondLst>
                                    <p:cond delay="0"/>
                                  </p:stCondLst>
                                  <p:iterate>
                                    <p:tmAbs val="0"/>
                                  </p:iterate>
                                  <p:childTnLst>
                                    <p:set>
                                      <p:cBhvr>
                                        <p:cTn id="272" fill="hold"/>
                                        <p:tgtEl>
                                          <p:spTgt spid="77">
                                            <p:txEl>
                                              <p:pRg st="1" end="1"/>
                                            </p:txEl>
                                          </p:spTgt>
                                        </p:tgtEl>
                                        <p:attrNameLst>
                                          <p:attrName>style.visibility</p:attrName>
                                        </p:attrNameLst>
                                      </p:cBhvr>
                                      <p:to>
                                        <p:strVal val="visible"/>
                                      </p:to>
                                    </p:set>
                                    <p:anim calcmode="lin" valueType="num">
                                      <p:cBhvr>
                                        <p:cTn id="273" dur="80" fill="hold"/>
                                        <p:tgtEl>
                                          <p:spTgt spid="77">
                                            <p:txEl>
                                              <p:pRg st="1" end="1"/>
                                            </p:txEl>
                                          </p:spTgt>
                                        </p:tgtEl>
                                        <p:attrNameLst>
                                          <p:attrName>ppt_x</p:attrName>
                                        </p:attrNameLst>
                                      </p:cBhvr>
                                      <p:tavLst>
                                        <p:tav tm="0">
                                          <p:val>
                                            <p:strVal val="#ppt_x"/>
                                          </p:val>
                                        </p:tav>
                                        <p:tav tm="100000">
                                          <p:val>
                                            <p:strVal val="#ppt_x"/>
                                          </p:val>
                                        </p:tav>
                                      </p:tavLst>
                                    </p:anim>
                                    <p:anim calcmode="lin" valueType="num">
                                      <p:cBhvr>
                                        <p:cTn id="274" dur="80" fill="hold"/>
                                        <p:tgtEl>
                                          <p:spTgt spid="7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5" fill="hold">
                      <p:stCondLst>
                        <p:cond delay="indefinite"/>
                      </p:stCondLst>
                      <p:childTnLst>
                        <p:par>
                          <p:cTn id="276" fill="hold">
                            <p:stCondLst>
                              <p:cond delay="0"/>
                            </p:stCondLst>
                            <p:childTnLst>
                              <p:par>
                                <p:cTn id="277" presetID="15" presetClass="entr" presetSubtype="9" fill="hold" grpId="12" nodeType="clickEffect">
                                  <p:stCondLst>
                                    <p:cond delay="0"/>
                                  </p:stCondLst>
                                  <p:iterate>
                                    <p:tmAbs val="0"/>
                                  </p:iterate>
                                  <p:childTnLst>
                                    <p:set>
                                      <p:cBhvr>
                                        <p:cTn id="278" fill="hold"/>
                                        <p:tgtEl>
                                          <p:spTgt spid="79">
                                            <p:bg/>
                                          </p:spTgt>
                                        </p:tgtEl>
                                        <p:attrNameLst>
                                          <p:attrName>style.visibility</p:attrName>
                                        </p:attrNameLst>
                                      </p:cBhvr>
                                      <p:to>
                                        <p:strVal val="visible"/>
                                      </p:to>
                                    </p:set>
                                    <p:anim calcmode="lin" valueType="num">
                                      <p:cBhvr>
                                        <p:cTn id="279" dur="2000" fill="hold"/>
                                        <p:tgtEl>
                                          <p:spTgt spid="79">
                                            <p:bg/>
                                          </p:spTgt>
                                        </p:tgtEl>
                                        <p:attrNameLst>
                                          <p:attrName>ppt_w</p:attrName>
                                        </p:attrNameLst>
                                      </p:cBhvr>
                                      <p:tavLst>
                                        <p:tav tm="0">
                                          <p:val>
                                            <p:fltVal val="0"/>
                                          </p:val>
                                        </p:tav>
                                        <p:tav tm="100000">
                                          <p:val>
                                            <p:strVal val="#ppt_w"/>
                                          </p:val>
                                        </p:tav>
                                      </p:tavLst>
                                    </p:anim>
                                    <p:anim calcmode="lin" valueType="num">
                                      <p:cBhvr>
                                        <p:cTn id="280" dur="2000" fill="hold"/>
                                        <p:tgtEl>
                                          <p:spTgt spid="79">
                                            <p:bg/>
                                          </p:spTgt>
                                        </p:tgtEl>
                                        <p:attrNameLst>
                                          <p:attrName>ppt_h</p:attrName>
                                        </p:attrNameLst>
                                      </p:cBhvr>
                                      <p:tavLst>
                                        <p:tav tm="0">
                                          <p:val>
                                            <p:fltVal val="0"/>
                                          </p:val>
                                        </p:tav>
                                        <p:tav tm="100000">
                                          <p:val>
                                            <p:strVal val="#ppt_h"/>
                                          </p:val>
                                        </p:tav>
                                      </p:tavLst>
                                    </p:anim>
                                    <p:anim calcmode="lin" valueType="num">
                                      <p:cBhvr>
                                        <p:cTn id="281" dur="2000" fill="hold"/>
                                        <p:tgtEl>
                                          <p:spTgt spid="79">
                                            <p:bg/>
                                          </p:spTgt>
                                        </p:tgtEl>
                                        <p:attrNameLst>
                                          <p:attrName>ppt_x</p:attrName>
                                        </p:attrNameLst>
                                      </p:cBhvr>
                                      <p:tavLst>
                                        <p:tav tm="0" fmla="#ppt_x+(cos(-2*pi*(1-$))*-#ppt_x-sin(-2*pi*(1-$))*(1-#ppt_y))*(1-$)">
                                          <p:val>
                                            <p:fltVal val="0"/>
                                          </p:val>
                                        </p:tav>
                                        <p:tav tm="100000">
                                          <p:val>
                                            <p:fltVal val="1"/>
                                          </p:val>
                                        </p:tav>
                                      </p:tavLst>
                                    </p:anim>
                                    <p:anim calcmode="lin" valueType="num">
                                      <p:cBhvr>
                                        <p:cTn id="282" dur="2000" fill="hold"/>
                                        <p:tgtEl>
                                          <p:spTgt spid="79">
                                            <p:bg/>
                                          </p:spTgt>
                                        </p:tgtEl>
                                        <p:attrNameLst>
                                          <p:attrName>ppt_y</p:attrName>
                                        </p:attrNameLst>
                                      </p:cBhvr>
                                      <p:tavLst>
                                        <p:tav tm="0" fmla="#ppt_y+(sin(-2*pi*(1-$))*-#ppt_x+cos(-2*pi*(1-$))*(1-#ppt_y))*(1-$)">
                                          <p:val>
                                            <p:fltVal val="0"/>
                                          </p:val>
                                        </p:tav>
                                        <p:tav tm="100000">
                                          <p:val>
                                            <p:fltVal val="1"/>
                                          </p:val>
                                        </p:tav>
                                      </p:tavLst>
                                    </p:anim>
                                  </p:childTnLst>
                                </p:cTn>
                              </p:par>
                              <p:par>
                                <p:cTn id="283" presetID="15" presetClass="entr" presetSubtype="9" fill="hold" grpId="12">
                                  <p:stCondLst>
                                    <p:cond delay="0"/>
                                  </p:stCondLst>
                                  <p:iterate>
                                    <p:tmAbs val="0"/>
                                  </p:iterate>
                                  <p:childTnLst>
                                    <p:set>
                                      <p:cBhvr>
                                        <p:cTn id="284" fill="hold"/>
                                        <p:tgtEl>
                                          <p:spTgt spid="79">
                                            <p:txEl>
                                              <p:pRg st="0" end="0"/>
                                            </p:txEl>
                                          </p:spTgt>
                                        </p:tgtEl>
                                        <p:attrNameLst>
                                          <p:attrName>style.visibility</p:attrName>
                                        </p:attrNameLst>
                                      </p:cBhvr>
                                      <p:to>
                                        <p:strVal val="visible"/>
                                      </p:to>
                                    </p:set>
                                    <p:anim calcmode="lin" valueType="num">
                                      <p:cBhvr>
                                        <p:cTn id="285" dur="2000" fill="hold"/>
                                        <p:tgtEl>
                                          <p:spTgt spid="79">
                                            <p:txEl>
                                              <p:pRg st="0" end="0"/>
                                            </p:txEl>
                                          </p:spTgt>
                                        </p:tgtEl>
                                        <p:attrNameLst>
                                          <p:attrName>ppt_w</p:attrName>
                                        </p:attrNameLst>
                                      </p:cBhvr>
                                      <p:tavLst>
                                        <p:tav tm="0">
                                          <p:val>
                                            <p:fltVal val="0"/>
                                          </p:val>
                                        </p:tav>
                                        <p:tav tm="100000">
                                          <p:val>
                                            <p:strVal val="#ppt_w"/>
                                          </p:val>
                                        </p:tav>
                                      </p:tavLst>
                                    </p:anim>
                                    <p:anim calcmode="lin" valueType="num">
                                      <p:cBhvr>
                                        <p:cTn id="286" dur="2000" fill="hold"/>
                                        <p:tgtEl>
                                          <p:spTgt spid="79">
                                            <p:txEl>
                                              <p:pRg st="0" end="0"/>
                                            </p:txEl>
                                          </p:spTgt>
                                        </p:tgtEl>
                                        <p:attrNameLst>
                                          <p:attrName>ppt_h</p:attrName>
                                        </p:attrNameLst>
                                      </p:cBhvr>
                                      <p:tavLst>
                                        <p:tav tm="0">
                                          <p:val>
                                            <p:fltVal val="0"/>
                                          </p:val>
                                        </p:tav>
                                        <p:tav tm="100000">
                                          <p:val>
                                            <p:strVal val="#ppt_h"/>
                                          </p:val>
                                        </p:tav>
                                      </p:tavLst>
                                    </p:anim>
                                    <p:anim calcmode="lin" valueType="num">
                                      <p:cBhvr>
                                        <p:cTn id="287" dur="2000" fill="hold"/>
                                        <p:tgtEl>
                                          <p:spTgt spid="7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88" dur="2000" fill="hold"/>
                                        <p:tgtEl>
                                          <p:spTgt spid="7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89" fill="hold">
                      <p:stCondLst>
                        <p:cond delay="indefinite"/>
                      </p:stCondLst>
                      <p:childTnLst>
                        <p:par>
                          <p:cTn id="290" fill="hold">
                            <p:stCondLst>
                              <p:cond delay="0"/>
                            </p:stCondLst>
                            <p:childTnLst>
                              <p:par>
                                <p:cTn id="291" presetID="15" presetClass="entr" presetSubtype="9" fill="hold" grpId="12" nodeType="clickEffect">
                                  <p:stCondLst>
                                    <p:cond delay="0"/>
                                  </p:stCondLst>
                                  <p:iterate>
                                    <p:tmAbs val="0"/>
                                  </p:iterate>
                                  <p:childTnLst>
                                    <p:set>
                                      <p:cBhvr>
                                        <p:cTn id="292" fill="hold"/>
                                        <p:tgtEl>
                                          <p:spTgt spid="79">
                                            <p:txEl>
                                              <p:pRg st="1" end="1"/>
                                            </p:txEl>
                                          </p:spTgt>
                                        </p:tgtEl>
                                        <p:attrNameLst>
                                          <p:attrName>style.visibility</p:attrName>
                                        </p:attrNameLst>
                                      </p:cBhvr>
                                      <p:to>
                                        <p:strVal val="visible"/>
                                      </p:to>
                                    </p:set>
                                    <p:anim calcmode="lin" valueType="num">
                                      <p:cBhvr>
                                        <p:cTn id="293" dur="2000" fill="hold"/>
                                        <p:tgtEl>
                                          <p:spTgt spid="79">
                                            <p:txEl>
                                              <p:pRg st="1" end="1"/>
                                            </p:txEl>
                                          </p:spTgt>
                                        </p:tgtEl>
                                        <p:attrNameLst>
                                          <p:attrName>ppt_w</p:attrName>
                                        </p:attrNameLst>
                                      </p:cBhvr>
                                      <p:tavLst>
                                        <p:tav tm="0">
                                          <p:val>
                                            <p:fltVal val="0"/>
                                          </p:val>
                                        </p:tav>
                                        <p:tav tm="100000">
                                          <p:val>
                                            <p:strVal val="#ppt_w"/>
                                          </p:val>
                                        </p:tav>
                                      </p:tavLst>
                                    </p:anim>
                                    <p:anim calcmode="lin" valueType="num">
                                      <p:cBhvr>
                                        <p:cTn id="294" dur="2000" fill="hold"/>
                                        <p:tgtEl>
                                          <p:spTgt spid="79">
                                            <p:txEl>
                                              <p:pRg st="1" end="1"/>
                                            </p:txEl>
                                          </p:spTgt>
                                        </p:tgtEl>
                                        <p:attrNameLst>
                                          <p:attrName>ppt_h</p:attrName>
                                        </p:attrNameLst>
                                      </p:cBhvr>
                                      <p:tavLst>
                                        <p:tav tm="0">
                                          <p:val>
                                            <p:fltVal val="0"/>
                                          </p:val>
                                        </p:tav>
                                        <p:tav tm="100000">
                                          <p:val>
                                            <p:strVal val="#ppt_h"/>
                                          </p:val>
                                        </p:tav>
                                      </p:tavLst>
                                    </p:anim>
                                    <p:anim calcmode="lin" valueType="num">
                                      <p:cBhvr>
                                        <p:cTn id="295" dur="2000" fill="hold"/>
                                        <p:tgtEl>
                                          <p:spTgt spid="7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96" dur="2000" fill="hold"/>
                                        <p:tgtEl>
                                          <p:spTgt spid="7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297" fill="hold">
                            <p:stCondLst>
                              <p:cond delay="2000"/>
                            </p:stCondLst>
                            <p:childTnLst>
                              <p:par>
                                <p:cTn id="298" presetID="15" presetClass="entr" presetSubtype="9" fill="hold" grpId="12" nodeType="afterEffect">
                                  <p:stCondLst>
                                    <p:cond delay="0"/>
                                  </p:stCondLst>
                                  <p:iterate>
                                    <p:tmAbs val="0"/>
                                  </p:iterate>
                                  <p:childTnLst>
                                    <p:set>
                                      <p:cBhvr>
                                        <p:cTn id="299" fill="hold"/>
                                        <p:tgtEl>
                                          <p:spTgt spid="79">
                                            <p:txEl>
                                              <p:pRg st="2" end="2"/>
                                            </p:txEl>
                                          </p:spTgt>
                                        </p:tgtEl>
                                        <p:attrNameLst>
                                          <p:attrName>style.visibility</p:attrName>
                                        </p:attrNameLst>
                                      </p:cBhvr>
                                      <p:to>
                                        <p:strVal val="visible"/>
                                      </p:to>
                                    </p:set>
                                    <p:anim calcmode="lin" valueType="num">
                                      <p:cBhvr>
                                        <p:cTn id="300" dur="2000" fill="hold"/>
                                        <p:tgtEl>
                                          <p:spTgt spid="79">
                                            <p:txEl>
                                              <p:pRg st="2" end="2"/>
                                            </p:txEl>
                                          </p:spTgt>
                                        </p:tgtEl>
                                        <p:attrNameLst>
                                          <p:attrName>ppt_w</p:attrName>
                                        </p:attrNameLst>
                                      </p:cBhvr>
                                      <p:tavLst>
                                        <p:tav tm="0">
                                          <p:val>
                                            <p:fltVal val="0"/>
                                          </p:val>
                                        </p:tav>
                                        <p:tav tm="100000">
                                          <p:val>
                                            <p:strVal val="#ppt_w"/>
                                          </p:val>
                                        </p:tav>
                                      </p:tavLst>
                                    </p:anim>
                                    <p:anim calcmode="lin" valueType="num">
                                      <p:cBhvr>
                                        <p:cTn id="301" dur="2000" fill="hold"/>
                                        <p:tgtEl>
                                          <p:spTgt spid="79">
                                            <p:txEl>
                                              <p:pRg st="2" end="2"/>
                                            </p:txEl>
                                          </p:spTgt>
                                        </p:tgtEl>
                                        <p:attrNameLst>
                                          <p:attrName>ppt_h</p:attrName>
                                        </p:attrNameLst>
                                      </p:cBhvr>
                                      <p:tavLst>
                                        <p:tav tm="0">
                                          <p:val>
                                            <p:fltVal val="0"/>
                                          </p:val>
                                        </p:tav>
                                        <p:tav tm="100000">
                                          <p:val>
                                            <p:strVal val="#ppt_h"/>
                                          </p:val>
                                        </p:tav>
                                      </p:tavLst>
                                    </p:anim>
                                    <p:anim calcmode="lin" valueType="num">
                                      <p:cBhvr>
                                        <p:cTn id="302" dur="2000" fill="hold"/>
                                        <p:tgtEl>
                                          <p:spTgt spid="7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03" dur="2000" fill="hold"/>
                                        <p:tgtEl>
                                          <p:spTgt spid="7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304" fill="hold">
                            <p:stCondLst>
                              <p:cond delay="4000"/>
                            </p:stCondLst>
                            <p:childTnLst>
                              <p:par>
                                <p:cTn id="305" presetID="15" presetClass="entr" presetSubtype="9" fill="hold" grpId="12" nodeType="afterEffect">
                                  <p:stCondLst>
                                    <p:cond delay="0"/>
                                  </p:stCondLst>
                                  <p:iterate>
                                    <p:tmAbs val="0"/>
                                  </p:iterate>
                                  <p:childTnLst>
                                    <p:set>
                                      <p:cBhvr>
                                        <p:cTn id="306" fill="hold"/>
                                        <p:tgtEl>
                                          <p:spTgt spid="79">
                                            <p:txEl>
                                              <p:pRg st="3" end="3"/>
                                            </p:txEl>
                                          </p:spTgt>
                                        </p:tgtEl>
                                        <p:attrNameLst>
                                          <p:attrName>style.visibility</p:attrName>
                                        </p:attrNameLst>
                                      </p:cBhvr>
                                      <p:to>
                                        <p:strVal val="visible"/>
                                      </p:to>
                                    </p:set>
                                    <p:anim calcmode="lin" valueType="num">
                                      <p:cBhvr>
                                        <p:cTn id="307" dur="2000" fill="hold"/>
                                        <p:tgtEl>
                                          <p:spTgt spid="79">
                                            <p:txEl>
                                              <p:pRg st="3" end="3"/>
                                            </p:txEl>
                                          </p:spTgt>
                                        </p:tgtEl>
                                        <p:attrNameLst>
                                          <p:attrName>ppt_w</p:attrName>
                                        </p:attrNameLst>
                                      </p:cBhvr>
                                      <p:tavLst>
                                        <p:tav tm="0">
                                          <p:val>
                                            <p:fltVal val="0"/>
                                          </p:val>
                                        </p:tav>
                                        <p:tav tm="100000">
                                          <p:val>
                                            <p:strVal val="#ppt_w"/>
                                          </p:val>
                                        </p:tav>
                                      </p:tavLst>
                                    </p:anim>
                                    <p:anim calcmode="lin" valueType="num">
                                      <p:cBhvr>
                                        <p:cTn id="308" dur="2000" fill="hold"/>
                                        <p:tgtEl>
                                          <p:spTgt spid="79">
                                            <p:txEl>
                                              <p:pRg st="3" end="3"/>
                                            </p:txEl>
                                          </p:spTgt>
                                        </p:tgtEl>
                                        <p:attrNameLst>
                                          <p:attrName>ppt_h</p:attrName>
                                        </p:attrNameLst>
                                      </p:cBhvr>
                                      <p:tavLst>
                                        <p:tav tm="0">
                                          <p:val>
                                            <p:fltVal val="0"/>
                                          </p:val>
                                        </p:tav>
                                        <p:tav tm="100000">
                                          <p:val>
                                            <p:strVal val="#ppt_h"/>
                                          </p:val>
                                        </p:tav>
                                      </p:tavLst>
                                    </p:anim>
                                    <p:anim calcmode="lin" valueType="num">
                                      <p:cBhvr>
                                        <p:cTn id="309" dur="2000" fill="hold"/>
                                        <p:tgtEl>
                                          <p:spTgt spid="79">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10" dur="2000" fill="hold"/>
                                        <p:tgtEl>
                                          <p:spTgt spid="79">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311" fill="hold">
                            <p:stCondLst>
                              <p:cond delay="6000"/>
                            </p:stCondLst>
                            <p:childTnLst>
                              <p:par>
                                <p:cTn id="312" presetID="15" presetClass="entr" presetSubtype="9" fill="hold" grpId="12" nodeType="afterEffect">
                                  <p:stCondLst>
                                    <p:cond delay="0"/>
                                  </p:stCondLst>
                                  <p:iterate>
                                    <p:tmAbs val="0"/>
                                  </p:iterate>
                                  <p:childTnLst>
                                    <p:set>
                                      <p:cBhvr>
                                        <p:cTn id="313" fill="hold"/>
                                        <p:tgtEl>
                                          <p:spTgt spid="79">
                                            <p:txEl>
                                              <p:pRg st="4" end="4"/>
                                            </p:txEl>
                                          </p:spTgt>
                                        </p:tgtEl>
                                        <p:attrNameLst>
                                          <p:attrName>style.visibility</p:attrName>
                                        </p:attrNameLst>
                                      </p:cBhvr>
                                      <p:to>
                                        <p:strVal val="visible"/>
                                      </p:to>
                                    </p:set>
                                    <p:anim calcmode="lin" valueType="num">
                                      <p:cBhvr>
                                        <p:cTn id="314" dur="2000" fill="hold"/>
                                        <p:tgtEl>
                                          <p:spTgt spid="79">
                                            <p:txEl>
                                              <p:pRg st="4" end="4"/>
                                            </p:txEl>
                                          </p:spTgt>
                                        </p:tgtEl>
                                        <p:attrNameLst>
                                          <p:attrName>ppt_w</p:attrName>
                                        </p:attrNameLst>
                                      </p:cBhvr>
                                      <p:tavLst>
                                        <p:tav tm="0">
                                          <p:val>
                                            <p:fltVal val="0"/>
                                          </p:val>
                                        </p:tav>
                                        <p:tav tm="100000">
                                          <p:val>
                                            <p:strVal val="#ppt_w"/>
                                          </p:val>
                                        </p:tav>
                                      </p:tavLst>
                                    </p:anim>
                                    <p:anim calcmode="lin" valueType="num">
                                      <p:cBhvr>
                                        <p:cTn id="315" dur="2000" fill="hold"/>
                                        <p:tgtEl>
                                          <p:spTgt spid="79">
                                            <p:txEl>
                                              <p:pRg st="4" end="4"/>
                                            </p:txEl>
                                          </p:spTgt>
                                        </p:tgtEl>
                                        <p:attrNameLst>
                                          <p:attrName>ppt_h</p:attrName>
                                        </p:attrNameLst>
                                      </p:cBhvr>
                                      <p:tavLst>
                                        <p:tav tm="0">
                                          <p:val>
                                            <p:fltVal val="0"/>
                                          </p:val>
                                        </p:tav>
                                        <p:tav tm="100000">
                                          <p:val>
                                            <p:strVal val="#ppt_h"/>
                                          </p:val>
                                        </p:tav>
                                      </p:tavLst>
                                    </p:anim>
                                    <p:anim calcmode="lin" valueType="num">
                                      <p:cBhvr>
                                        <p:cTn id="316" dur="2000" fill="hold"/>
                                        <p:tgtEl>
                                          <p:spTgt spid="79">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17" dur="2000" fill="hold"/>
                                        <p:tgtEl>
                                          <p:spTgt spid="79">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318" fill="hold">
                            <p:stCondLst>
                              <p:cond delay="8000"/>
                            </p:stCondLst>
                            <p:childTnLst>
                              <p:par>
                                <p:cTn id="319" presetID="15" presetClass="entr" presetSubtype="9" fill="hold" grpId="12" nodeType="afterEffect">
                                  <p:stCondLst>
                                    <p:cond delay="0"/>
                                  </p:stCondLst>
                                  <p:iterate>
                                    <p:tmAbs val="0"/>
                                  </p:iterate>
                                  <p:childTnLst>
                                    <p:set>
                                      <p:cBhvr>
                                        <p:cTn id="320" fill="hold"/>
                                        <p:tgtEl>
                                          <p:spTgt spid="79">
                                            <p:txEl>
                                              <p:pRg st="5" end="5"/>
                                            </p:txEl>
                                          </p:spTgt>
                                        </p:tgtEl>
                                        <p:attrNameLst>
                                          <p:attrName>style.visibility</p:attrName>
                                        </p:attrNameLst>
                                      </p:cBhvr>
                                      <p:to>
                                        <p:strVal val="visible"/>
                                      </p:to>
                                    </p:set>
                                    <p:anim calcmode="lin" valueType="num">
                                      <p:cBhvr>
                                        <p:cTn id="321" dur="2000" fill="hold"/>
                                        <p:tgtEl>
                                          <p:spTgt spid="79">
                                            <p:txEl>
                                              <p:pRg st="5" end="5"/>
                                            </p:txEl>
                                          </p:spTgt>
                                        </p:tgtEl>
                                        <p:attrNameLst>
                                          <p:attrName>ppt_w</p:attrName>
                                        </p:attrNameLst>
                                      </p:cBhvr>
                                      <p:tavLst>
                                        <p:tav tm="0">
                                          <p:val>
                                            <p:fltVal val="0"/>
                                          </p:val>
                                        </p:tav>
                                        <p:tav tm="100000">
                                          <p:val>
                                            <p:strVal val="#ppt_w"/>
                                          </p:val>
                                        </p:tav>
                                      </p:tavLst>
                                    </p:anim>
                                    <p:anim calcmode="lin" valueType="num">
                                      <p:cBhvr>
                                        <p:cTn id="322" dur="2000" fill="hold"/>
                                        <p:tgtEl>
                                          <p:spTgt spid="79">
                                            <p:txEl>
                                              <p:pRg st="5" end="5"/>
                                            </p:txEl>
                                          </p:spTgt>
                                        </p:tgtEl>
                                        <p:attrNameLst>
                                          <p:attrName>ppt_h</p:attrName>
                                        </p:attrNameLst>
                                      </p:cBhvr>
                                      <p:tavLst>
                                        <p:tav tm="0">
                                          <p:val>
                                            <p:fltVal val="0"/>
                                          </p:val>
                                        </p:tav>
                                        <p:tav tm="100000">
                                          <p:val>
                                            <p:strVal val="#ppt_h"/>
                                          </p:val>
                                        </p:tav>
                                      </p:tavLst>
                                    </p:anim>
                                    <p:anim calcmode="lin" valueType="num">
                                      <p:cBhvr>
                                        <p:cTn id="323" dur="2000" fill="hold"/>
                                        <p:tgtEl>
                                          <p:spTgt spid="79">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324" dur="2000" fill="hold"/>
                                        <p:tgtEl>
                                          <p:spTgt spid="79">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325" fill="hold">
                            <p:stCondLst>
                              <p:cond delay="10000"/>
                            </p:stCondLst>
                            <p:childTnLst>
                              <p:par>
                                <p:cTn id="326" presetID="15" presetClass="entr" presetSubtype="9" fill="hold" grpId="12" nodeType="afterEffect">
                                  <p:stCondLst>
                                    <p:cond delay="0"/>
                                  </p:stCondLst>
                                  <p:iterate>
                                    <p:tmAbs val="0"/>
                                  </p:iterate>
                                  <p:childTnLst>
                                    <p:set>
                                      <p:cBhvr>
                                        <p:cTn id="327" fill="hold"/>
                                        <p:tgtEl>
                                          <p:spTgt spid="79">
                                            <p:txEl>
                                              <p:pRg st="6" end="6"/>
                                            </p:txEl>
                                          </p:spTgt>
                                        </p:tgtEl>
                                        <p:attrNameLst>
                                          <p:attrName>style.visibility</p:attrName>
                                        </p:attrNameLst>
                                      </p:cBhvr>
                                      <p:to>
                                        <p:strVal val="visible"/>
                                      </p:to>
                                    </p:set>
                                    <p:anim calcmode="lin" valueType="num">
                                      <p:cBhvr>
                                        <p:cTn id="328" dur="2000" fill="hold"/>
                                        <p:tgtEl>
                                          <p:spTgt spid="79">
                                            <p:txEl>
                                              <p:pRg st="6" end="6"/>
                                            </p:txEl>
                                          </p:spTgt>
                                        </p:tgtEl>
                                        <p:attrNameLst>
                                          <p:attrName>ppt_w</p:attrName>
                                        </p:attrNameLst>
                                      </p:cBhvr>
                                      <p:tavLst>
                                        <p:tav tm="0">
                                          <p:val>
                                            <p:fltVal val="0"/>
                                          </p:val>
                                        </p:tav>
                                        <p:tav tm="100000">
                                          <p:val>
                                            <p:strVal val="#ppt_w"/>
                                          </p:val>
                                        </p:tav>
                                      </p:tavLst>
                                    </p:anim>
                                    <p:anim calcmode="lin" valueType="num">
                                      <p:cBhvr>
                                        <p:cTn id="329" dur="2000" fill="hold"/>
                                        <p:tgtEl>
                                          <p:spTgt spid="79">
                                            <p:txEl>
                                              <p:pRg st="6" end="6"/>
                                            </p:txEl>
                                          </p:spTgt>
                                        </p:tgtEl>
                                        <p:attrNameLst>
                                          <p:attrName>ppt_h</p:attrName>
                                        </p:attrNameLst>
                                      </p:cBhvr>
                                      <p:tavLst>
                                        <p:tav tm="0">
                                          <p:val>
                                            <p:fltVal val="0"/>
                                          </p:val>
                                        </p:tav>
                                        <p:tav tm="100000">
                                          <p:val>
                                            <p:strVal val="#ppt_h"/>
                                          </p:val>
                                        </p:tav>
                                      </p:tavLst>
                                    </p:anim>
                                    <p:anim calcmode="lin" valueType="num">
                                      <p:cBhvr>
                                        <p:cTn id="330" dur="2000" fill="hold"/>
                                        <p:tgtEl>
                                          <p:spTgt spid="79">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331" dur="2000" fill="hold"/>
                                        <p:tgtEl>
                                          <p:spTgt spid="79">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par>
                          <p:cTn id="332" fill="hold">
                            <p:stCondLst>
                              <p:cond delay="12000"/>
                            </p:stCondLst>
                            <p:childTnLst>
                              <p:par>
                                <p:cTn id="333" presetID="15" presetClass="entr" presetSubtype="9" fill="hold" grpId="12" nodeType="afterEffect">
                                  <p:stCondLst>
                                    <p:cond delay="0"/>
                                  </p:stCondLst>
                                  <p:iterate>
                                    <p:tmAbs val="0"/>
                                  </p:iterate>
                                  <p:childTnLst>
                                    <p:set>
                                      <p:cBhvr>
                                        <p:cTn id="334" fill="hold"/>
                                        <p:tgtEl>
                                          <p:spTgt spid="79">
                                            <p:txEl>
                                              <p:pRg st="7" end="7"/>
                                            </p:txEl>
                                          </p:spTgt>
                                        </p:tgtEl>
                                        <p:attrNameLst>
                                          <p:attrName>style.visibility</p:attrName>
                                        </p:attrNameLst>
                                      </p:cBhvr>
                                      <p:to>
                                        <p:strVal val="visible"/>
                                      </p:to>
                                    </p:set>
                                    <p:anim calcmode="lin" valueType="num">
                                      <p:cBhvr>
                                        <p:cTn id="335" dur="2000" fill="hold"/>
                                        <p:tgtEl>
                                          <p:spTgt spid="79">
                                            <p:txEl>
                                              <p:pRg st="7" end="7"/>
                                            </p:txEl>
                                          </p:spTgt>
                                        </p:tgtEl>
                                        <p:attrNameLst>
                                          <p:attrName>ppt_w</p:attrName>
                                        </p:attrNameLst>
                                      </p:cBhvr>
                                      <p:tavLst>
                                        <p:tav tm="0">
                                          <p:val>
                                            <p:fltVal val="0"/>
                                          </p:val>
                                        </p:tav>
                                        <p:tav tm="100000">
                                          <p:val>
                                            <p:strVal val="#ppt_w"/>
                                          </p:val>
                                        </p:tav>
                                      </p:tavLst>
                                    </p:anim>
                                    <p:anim calcmode="lin" valueType="num">
                                      <p:cBhvr>
                                        <p:cTn id="336" dur="2000" fill="hold"/>
                                        <p:tgtEl>
                                          <p:spTgt spid="79">
                                            <p:txEl>
                                              <p:pRg st="7" end="7"/>
                                            </p:txEl>
                                          </p:spTgt>
                                        </p:tgtEl>
                                        <p:attrNameLst>
                                          <p:attrName>ppt_h</p:attrName>
                                        </p:attrNameLst>
                                      </p:cBhvr>
                                      <p:tavLst>
                                        <p:tav tm="0">
                                          <p:val>
                                            <p:fltVal val="0"/>
                                          </p:val>
                                        </p:tav>
                                        <p:tav tm="100000">
                                          <p:val>
                                            <p:strVal val="#ppt_h"/>
                                          </p:val>
                                        </p:tav>
                                      </p:tavLst>
                                    </p:anim>
                                    <p:anim calcmode="lin" valueType="num">
                                      <p:cBhvr>
                                        <p:cTn id="337" dur="2000" fill="hold"/>
                                        <p:tgtEl>
                                          <p:spTgt spid="79">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338" dur="2000" fill="hold"/>
                                        <p:tgtEl>
                                          <p:spTgt spid="79">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9" fill="hold">
                      <p:stCondLst>
                        <p:cond delay="indefinite"/>
                      </p:stCondLst>
                      <p:childTnLst>
                        <p:par>
                          <p:cTn id="340" fill="hold">
                            <p:stCondLst>
                              <p:cond delay="0"/>
                            </p:stCondLst>
                            <p:childTnLst>
                              <p:par>
                                <p:cTn id="341" presetID="15" presetClass="entr" presetSubtype="9" fill="hold" grpId="12" nodeType="clickEffect">
                                  <p:stCondLst>
                                    <p:cond delay="0"/>
                                  </p:stCondLst>
                                  <p:iterate>
                                    <p:tmAbs val="0"/>
                                  </p:iterate>
                                  <p:childTnLst>
                                    <p:set>
                                      <p:cBhvr>
                                        <p:cTn id="342" fill="hold"/>
                                        <p:tgtEl>
                                          <p:spTgt spid="79">
                                            <p:txEl>
                                              <p:pRg st="8" end="8"/>
                                            </p:txEl>
                                          </p:spTgt>
                                        </p:tgtEl>
                                        <p:attrNameLst>
                                          <p:attrName>style.visibility</p:attrName>
                                        </p:attrNameLst>
                                      </p:cBhvr>
                                      <p:to>
                                        <p:strVal val="visible"/>
                                      </p:to>
                                    </p:set>
                                    <p:anim calcmode="lin" valueType="num">
                                      <p:cBhvr>
                                        <p:cTn id="343" dur="2000" fill="hold"/>
                                        <p:tgtEl>
                                          <p:spTgt spid="79">
                                            <p:txEl>
                                              <p:pRg st="8" end="8"/>
                                            </p:txEl>
                                          </p:spTgt>
                                        </p:tgtEl>
                                        <p:attrNameLst>
                                          <p:attrName>ppt_w</p:attrName>
                                        </p:attrNameLst>
                                      </p:cBhvr>
                                      <p:tavLst>
                                        <p:tav tm="0">
                                          <p:val>
                                            <p:fltVal val="0"/>
                                          </p:val>
                                        </p:tav>
                                        <p:tav tm="100000">
                                          <p:val>
                                            <p:strVal val="#ppt_w"/>
                                          </p:val>
                                        </p:tav>
                                      </p:tavLst>
                                    </p:anim>
                                    <p:anim calcmode="lin" valueType="num">
                                      <p:cBhvr>
                                        <p:cTn id="344" dur="2000" fill="hold"/>
                                        <p:tgtEl>
                                          <p:spTgt spid="79">
                                            <p:txEl>
                                              <p:pRg st="8" end="8"/>
                                            </p:txEl>
                                          </p:spTgt>
                                        </p:tgtEl>
                                        <p:attrNameLst>
                                          <p:attrName>ppt_h</p:attrName>
                                        </p:attrNameLst>
                                      </p:cBhvr>
                                      <p:tavLst>
                                        <p:tav tm="0">
                                          <p:val>
                                            <p:fltVal val="0"/>
                                          </p:val>
                                        </p:tav>
                                        <p:tav tm="100000">
                                          <p:val>
                                            <p:strVal val="#ppt_h"/>
                                          </p:val>
                                        </p:tav>
                                      </p:tavLst>
                                    </p:anim>
                                    <p:anim calcmode="lin" valueType="num">
                                      <p:cBhvr>
                                        <p:cTn id="345" dur="2000" fill="hold"/>
                                        <p:tgtEl>
                                          <p:spTgt spid="79">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346" dur="2000" fill="hold"/>
                                        <p:tgtEl>
                                          <p:spTgt spid="79">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par>
                          <p:cTn id="347" fill="hold">
                            <p:stCondLst>
                              <p:cond delay="2000"/>
                            </p:stCondLst>
                            <p:childTnLst>
                              <p:par>
                                <p:cTn id="348" presetID="15" presetClass="entr" presetSubtype="9" fill="hold" grpId="12" nodeType="afterEffect">
                                  <p:stCondLst>
                                    <p:cond delay="0"/>
                                  </p:stCondLst>
                                  <p:iterate>
                                    <p:tmAbs val="0"/>
                                  </p:iterate>
                                  <p:childTnLst>
                                    <p:set>
                                      <p:cBhvr>
                                        <p:cTn id="349" fill="hold"/>
                                        <p:tgtEl>
                                          <p:spTgt spid="79">
                                            <p:txEl>
                                              <p:pRg st="9" end="9"/>
                                            </p:txEl>
                                          </p:spTgt>
                                        </p:tgtEl>
                                        <p:attrNameLst>
                                          <p:attrName>style.visibility</p:attrName>
                                        </p:attrNameLst>
                                      </p:cBhvr>
                                      <p:to>
                                        <p:strVal val="visible"/>
                                      </p:to>
                                    </p:set>
                                    <p:anim calcmode="lin" valueType="num">
                                      <p:cBhvr>
                                        <p:cTn id="350" dur="2000" fill="hold"/>
                                        <p:tgtEl>
                                          <p:spTgt spid="79">
                                            <p:txEl>
                                              <p:pRg st="9" end="9"/>
                                            </p:txEl>
                                          </p:spTgt>
                                        </p:tgtEl>
                                        <p:attrNameLst>
                                          <p:attrName>ppt_w</p:attrName>
                                        </p:attrNameLst>
                                      </p:cBhvr>
                                      <p:tavLst>
                                        <p:tav tm="0">
                                          <p:val>
                                            <p:fltVal val="0"/>
                                          </p:val>
                                        </p:tav>
                                        <p:tav tm="100000">
                                          <p:val>
                                            <p:strVal val="#ppt_w"/>
                                          </p:val>
                                        </p:tav>
                                      </p:tavLst>
                                    </p:anim>
                                    <p:anim calcmode="lin" valueType="num">
                                      <p:cBhvr>
                                        <p:cTn id="351" dur="2000" fill="hold"/>
                                        <p:tgtEl>
                                          <p:spTgt spid="79">
                                            <p:txEl>
                                              <p:pRg st="9" end="9"/>
                                            </p:txEl>
                                          </p:spTgt>
                                        </p:tgtEl>
                                        <p:attrNameLst>
                                          <p:attrName>ppt_h</p:attrName>
                                        </p:attrNameLst>
                                      </p:cBhvr>
                                      <p:tavLst>
                                        <p:tav tm="0">
                                          <p:val>
                                            <p:fltVal val="0"/>
                                          </p:val>
                                        </p:tav>
                                        <p:tav tm="100000">
                                          <p:val>
                                            <p:strVal val="#ppt_h"/>
                                          </p:val>
                                        </p:tav>
                                      </p:tavLst>
                                    </p:anim>
                                    <p:anim calcmode="lin" valueType="num">
                                      <p:cBhvr>
                                        <p:cTn id="352" dur="2000" fill="hold"/>
                                        <p:tgtEl>
                                          <p:spTgt spid="79">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353" dur="2000" fill="hold"/>
                                        <p:tgtEl>
                                          <p:spTgt spid="79">
                                            <p:txEl>
                                              <p:pRg st="9" end="9"/>
                                            </p:txEl>
                                          </p:spTgt>
                                        </p:tgtEl>
                                        <p:attrNameLst>
                                          <p:attrName>ppt_y</p:attrName>
                                        </p:attrNameLst>
                                      </p:cBhvr>
                                      <p:tavLst>
                                        <p:tav tm="0" fmla="#ppt_y+(sin(-2*pi*(1-$))*-#ppt_x+cos(-2*pi*(1-$))*(1-#ppt_y))*(1-$)">
                                          <p:val>
                                            <p:fltVal val="0"/>
                                          </p:val>
                                        </p:tav>
                                        <p:tav tm="100000">
                                          <p:val>
                                            <p:fltVal val="1"/>
                                          </p:val>
                                        </p:tav>
                                      </p:tavLst>
                                    </p:anim>
                                  </p:childTnLst>
                                </p:cTn>
                              </p:par>
                            </p:childTnLst>
                          </p:cTn>
                        </p:par>
                        <p:par>
                          <p:cTn id="354" fill="hold">
                            <p:stCondLst>
                              <p:cond delay="4000"/>
                            </p:stCondLst>
                            <p:childTnLst>
                              <p:par>
                                <p:cTn id="355" presetID="15" presetClass="entr" presetSubtype="9" fill="hold" grpId="13" nodeType="afterEffect">
                                  <p:stCondLst>
                                    <p:cond delay="0"/>
                                  </p:stCondLst>
                                  <p:iterate>
                                    <p:tmAbs val="0"/>
                                  </p:iterate>
                                  <p:childTnLst>
                                    <p:set>
                                      <p:cBhvr>
                                        <p:cTn id="356" fill="hold"/>
                                        <p:tgtEl>
                                          <p:spTgt spid="84"/>
                                        </p:tgtEl>
                                        <p:attrNameLst>
                                          <p:attrName>style.visibility</p:attrName>
                                        </p:attrNameLst>
                                      </p:cBhvr>
                                      <p:to>
                                        <p:strVal val="visible"/>
                                      </p:to>
                                    </p:set>
                                    <p:anim calcmode="lin" valueType="num">
                                      <p:cBhvr>
                                        <p:cTn id="357" dur="2000" fill="hold"/>
                                        <p:tgtEl>
                                          <p:spTgt spid="84"/>
                                        </p:tgtEl>
                                        <p:attrNameLst>
                                          <p:attrName>ppt_w</p:attrName>
                                        </p:attrNameLst>
                                      </p:cBhvr>
                                      <p:tavLst>
                                        <p:tav tm="0">
                                          <p:val>
                                            <p:fltVal val="0"/>
                                          </p:val>
                                        </p:tav>
                                        <p:tav tm="100000">
                                          <p:val>
                                            <p:strVal val="#ppt_w"/>
                                          </p:val>
                                        </p:tav>
                                      </p:tavLst>
                                    </p:anim>
                                    <p:anim calcmode="lin" valueType="num">
                                      <p:cBhvr>
                                        <p:cTn id="358" dur="2000" fill="hold"/>
                                        <p:tgtEl>
                                          <p:spTgt spid="84"/>
                                        </p:tgtEl>
                                        <p:attrNameLst>
                                          <p:attrName>ppt_h</p:attrName>
                                        </p:attrNameLst>
                                      </p:cBhvr>
                                      <p:tavLst>
                                        <p:tav tm="0">
                                          <p:val>
                                            <p:fltVal val="0"/>
                                          </p:val>
                                        </p:tav>
                                        <p:tav tm="100000">
                                          <p:val>
                                            <p:strVal val="#ppt_h"/>
                                          </p:val>
                                        </p:tav>
                                      </p:tavLst>
                                    </p:anim>
                                    <p:anim calcmode="lin" valueType="num">
                                      <p:cBhvr>
                                        <p:cTn id="359" dur="2000" fill="hold"/>
                                        <p:tgtEl>
                                          <p:spTgt spid="84"/>
                                        </p:tgtEl>
                                        <p:attrNameLst>
                                          <p:attrName>ppt_x</p:attrName>
                                        </p:attrNameLst>
                                      </p:cBhvr>
                                      <p:tavLst>
                                        <p:tav tm="0" fmla="#ppt_x+(cos(-2*pi*(1-$))*-#ppt_x-sin(-2*pi*(1-$))*(1-#ppt_y))*(1-$)">
                                          <p:val>
                                            <p:fltVal val="0"/>
                                          </p:val>
                                        </p:tav>
                                        <p:tav tm="100000">
                                          <p:val>
                                            <p:fltVal val="1"/>
                                          </p:val>
                                        </p:tav>
                                      </p:tavLst>
                                    </p:anim>
                                    <p:anim calcmode="lin" valueType="num">
                                      <p:cBhvr>
                                        <p:cTn id="360" dur="2000" fill="hold"/>
                                        <p:tgtEl>
                                          <p:spTgt spid="84"/>
                                        </p:tgtEl>
                                        <p:attrNameLst>
                                          <p:attrName>ppt_y</p:attrName>
                                        </p:attrNameLst>
                                      </p:cBhvr>
                                      <p:tavLst>
                                        <p:tav tm="0" fmla="#ppt_y+(sin(-2*pi*(1-$))*-#ppt_x+cos(-2*pi*(1-$))*(1-#ppt_y))*(1-$)">
                                          <p:val>
                                            <p:fltVal val="0"/>
                                          </p:val>
                                        </p:tav>
                                        <p:tav tm="100000">
                                          <p:val>
                                            <p:fltVal val="1"/>
                                          </p:val>
                                        </p:tav>
                                      </p:tavLst>
                                    </p:anim>
                                  </p:childTnLst>
                                </p:cTn>
                              </p:par>
                            </p:childTnLst>
                          </p:cTn>
                        </p:par>
                        <p:par>
                          <p:cTn id="361" fill="hold">
                            <p:stCondLst>
                              <p:cond delay="6000"/>
                            </p:stCondLst>
                            <p:childTnLst>
                              <p:par>
                                <p:cTn id="362" presetID="15" presetClass="entr" presetSubtype="9" fill="hold" grpId="14" nodeType="afterEffect">
                                  <p:stCondLst>
                                    <p:cond delay="0"/>
                                  </p:stCondLst>
                                  <p:iterate>
                                    <p:tmAbs val="0"/>
                                  </p:iterate>
                                  <p:childTnLst>
                                    <p:set>
                                      <p:cBhvr>
                                        <p:cTn id="363" fill="hold"/>
                                        <p:tgtEl>
                                          <p:spTgt spid="80">
                                            <p:bg/>
                                          </p:spTgt>
                                        </p:tgtEl>
                                        <p:attrNameLst>
                                          <p:attrName>style.visibility</p:attrName>
                                        </p:attrNameLst>
                                      </p:cBhvr>
                                      <p:to>
                                        <p:strVal val="visible"/>
                                      </p:to>
                                    </p:set>
                                    <p:anim calcmode="lin" valueType="num">
                                      <p:cBhvr>
                                        <p:cTn id="364" dur="2000" fill="hold"/>
                                        <p:tgtEl>
                                          <p:spTgt spid="80">
                                            <p:bg/>
                                          </p:spTgt>
                                        </p:tgtEl>
                                        <p:attrNameLst>
                                          <p:attrName>ppt_w</p:attrName>
                                        </p:attrNameLst>
                                      </p:cBhvr>
                                      <p:tavLst>
                                        <p:tav tm="0">
                                          <p:val>
                                            <p:fltVal val="0"/>
                                          </p:val>
                                        </p:tav>
                                        <p:tav tm="100000">
                                          <p:val>
                                            <p:strVal val="#ppt_w"/>
                                          </p:val>
                                        </p:tav>
                                      </p:tavLst>
                                    </p:anim>
                                    <p:anim calcmode="lin" valueType="num">
                                      <p:cBhvr>
                                        <p:cTn id="365" dur="2000" fill="hold"/>
                                        <p:tgtEl>
                                          <p:spTgt spid="80">
                                            <p:bg/>
                                          </p:spTgt>
                                        </p:tgtEl>
                                        <p:attrNameLst>
                                          <p:attrName>ppt_h</p:attrName>
                                        </p:attrNameLst>
                                      </p:cBhvr>
                                      <p:tavLst>
                                        <p:tav tm="0">
                                          <p:val>
                                            <p:fltVal val="0"/>
                                          </p:val>
                                        </p:tav>
                                        <p:tav tm="100000">
                                          <p:val>
                                            <p:strVal val="#ppt_h"/>
                                          </p:val>
                                        </p:tav>
                                      </p:tavLst>
                                    </p:anim>
                                    <p:anim calcmode="lin" valueType="num">
                                      <p:cBhvr>
                                        <p:cTn id="366" dur="2000" fill="hold"/>
                                        <p:tgtEl>
                                          <p:spTgt spid="80">
                                            <p:bg/>
                                          </p:spTgt>
                                        </p:tgtEl>
                                        <p:attrNameLst>
                                          <p:attrName>ppt_x</p:attrName>
                                        </p:attrNameLst>
                                      </p:cBhvr>
                                      <p:tavLst>
                                        <p:tav tm="0" fmla="#ppt_x+(cos(-2*pi*(1-$))*-#ppt_x-sin(-2*pi*(1-$))*(1-#ppt_y))*(1-$)">
                                          <p:val>
                                            <p:fltVal val="0"/>
                                          </p:val>
                                        </p:tav>
                                        <p:tav tm="100000">
                                          <p:val>
                                            <p:fltVal val="1"/>
                                          </p:val>
                                        </p:tav>
                                      </p:tavLst>
                                    </p:anim>
                                    <p:anim calcmode="lin" valueType="num">
                                      <p:cBhvr>
                                        <p:cTn id="367" dur="2000" fill="hold"/>
                                        <p:tgtEl>
                                          <p:spTgt spid="80">
                                            <p:bg/>
                                          </p:spTgt>
                                        </p:tgtEl>
                                        <p:attrNameLst>
                                          <p:attrName>ppt_y</p:attrName>
                                        </p:attrNameLst>
                                      </p:cBhvr>
                                      <p:tavLst>
                                        <p:tav tm="0" fmla="#ppt_y+(sin(-2*pi*(1-$))*-#ppt_x+cos(-2*pi*(1-$))*(1-#ppt_y))*(1-$)">
                                          <p:val>
                                            <p:fltVal val="0"/>
                                          </p:val>
                                        </p:tav>
                                        <p:tav tm="100000">
                                          <p:val>
                                            <p:fltVal val="1"/>
                                          </p:val>
                                        </p:tav>
                                      </p:tavLst>
                                    </p:anim>
                                  </p:childTnLst>
                                </p:cTn>
                              </p:par>
                              <p:par>
                                <p:cTn id="368" presetID="15" presetClass="entr" presetSubtype="9" fill="hold" grpId="14">
                                  <p:stCondLst>
                                    <p:cond delay="0"/>
                                  </p:stCondLst>
                                  <p:iterate>
                                    <p:tmAbs val="0"/>
                                  </p:iterate>
                                  <p:childTnLst>
                                    <p:set>
                                      <p:cBhvr>
                                        <p:cTn id="369" fill="hold"/>
                                        <p:tgtEl>
                                          <p:spTgt spid="80">
                                            <p:txEl>
                                              <p:pRg st="0" end="0"/>
                                            </p:txEl>
                                          </p:spTgt>
                                        </p:tgtEl>
                                        <p:attrNameLst>
                                          <p:attrName>style.visibility</p:attrName>
                                        </p:attrNameLst>
                                      </p:cBhvr>
                                      <p:to>
                                        <p:strVal val="visible"/>
                                      </p:to>
                                    </p:set>
                                    <p:anim calcmode="lin" valueType="num">
                                      <p:cBhvr>
                                        <p:cTn id="370" dur="2000" fill="hold"/>
                                        <p:tgtEl>
                                          <p:spTgt spid="80">
                                            <p:txEl>
                                              <p:pRg st="0" end="0"/>
                                            </p:txEl>
                                          </p:spTgt>
                                        </p:tgtEl>
                                        <p:attrNameLst>
                                          <p:attrName>ppt_w</p:attrName>
                                        </p:attrNameLst>
                                      </p:cBhvr>
                                      <p:tavLst>
                                        <p:tav tm="0">
                                          <p:val>
                                            <p:fltVal val="0"/>
                                          </p:val>
                                        </p:tav>
                                        <p:tav tm="100000">
                                          <p:val>
                                            <p:strVal val="#ppt_w"/>
                                          </p:val>
                                        </p:tav>
                                      </p:tavLst>
                                    </p:anim>
                                    <p:anim calcmode="lin" valueType="num">
                                      <p:cBhvr>
                                        <p:cTn id="371" dur="2000" fill="hold"/>
                                        <p:tgtEl>
                                          <p:spTgt spid="80">
                                            <p:txEl>
                                              <p:pRg st="0" end="0"/>
                                            </p:txEl>
                                          </p:spTgt>
                                        </p:tgtEl>
                                        <p:attrNameLst>
                                          <p:attrName>ppt_h</p:attrName>
                                        </p:attrNameLst>
                                      </p:cBhvr>
                                      <p:tavLst>
                                        <p:tav tm="0">
                                          <p:val>
                                            <p:fltVal val="0"/>
                                          </p:val>
                                        </p:tav>
                                        <p:tav tm="100000">
                                          <p:val>
                                            <p:strVal val="#ppt_h"/>
                                          </p:val>
                                        </p:tav>
                                      </p:tavLst>
                                    </p:anim>
                                    <p:anim calcmode="lin" valueType="num">
                                      <p:cBhvr>
                                        <p:cTn id="372" dur="2000" fill="hold"/>
                                        <p:tgtEl>
                                          <p:spTgt spid="8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73" dur="2000" fill="hold"/>
                                        <p:tgtEl>
                                          <p:spTgt spid="8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374" fill="hold">
                            <p:stCondLst>
                              <p:cond delay="8000"/>
                            </p:stCondLst>
                            <p:childTnLst>
                              <p:par>
                                <p:cTn id="375" presetID="15" presetClass="entr" presetSubtype="9" fill="hold" grpId="14" nodeType="afterEffect">
                                  <p:stCondLst>
                                    <p:cond delay="0"/>
                                  </p:stCondLst>
                                  <p:iterate>
                                    <p:tmAbs val="0"/>
                                  </p:iterate>
                                  <p:childTnLst>
                                    <p:set>
                                      <p:cBhvr>
                                        <p:cTn id="376" fill="hold"/>
                                        <p:tgtEl>
                                          <p:spTgt spid="80">
                                            <p:txEl>
                                              <p:pRg st="1" end="1"/>
                                            </p:txEl>
                                          </p:spTgt>
                                        </p:tgtEl>
                                        <p:attrNameLst>
                                          <p:attrName>style.visibility</p:attrName>
                                        </p:attrNameLst>
                                      </p:cBhvr>
                                      <p:to>
                                        <p:strVal val="visible"/>
                                      </p:to>
                                    </p:set>
                                    <p:anim calcmode="lin" valueType="num">
                                      <p:cBhvr>
                                        <p:cTn id="377" dur="2000" fill="hold"/>
                                        <p:tgtEl>
                                          <p:spTgt spid="80">
                                            <p:txEl>
                                              <p:pRg st="1" end="1"/>
                                            </p:txEl>
                                          </p:spTgt>
                                        </p:tgtEl>
                                        <p:attrNameLst>
                                          <p:attrName>ppt_w</p:attrName>
                                        </p:attrNameLst>
                                      </p:cBhvr>
                                      <p:tavLst>
                                        <p:tav tm="0">
                                          <p:val>
                                            <p:fltVal val="0"/>
                                          </p:val>
                                        </p:tav>
                                        <p:tav tm="100000">
                                          <p:val>
                                            <p:strVal val="#ppt_w"/>
                                          </p:val>
                                        </p:tav>
                                      </p:tavLst>
                                    </p:anim>
                                    <p:anim calcmode="lin" valueType="num">
                                      <p:cBhvr>
                                        <p:cTn id="378" dur="2000" fill="hold"/>
                                        <p:tgtEl>
                                          <p:spTgt spid="80">
                                            <p:txEl>
                                              <p:pRg st="1" end="1"/>
                                            </p:txEl>
                                          </p:spTgt>
                                        </p:tgtEl>
                                        <p:attrNameLst>
                                          <p:attrName>ppt_h</p:attrName>
                                        </p:attrNameLst>
                                      </p:cBhvr>
                                      <p:tavLst>
                                        <p:tav tm="0">
                                          <p:val>
                                            <p:fltVal val="0"/>
                                          </p:val>
                                        </p:tav>
                                        <p:tav tm="100000">
                                          <p:val>
                                            <p:strVal val="#ppt_h"/>
                                          </p:val>
                                        </p:tav>
                                      </p:tavLst>
                                    </p:anim>
                                    <p:anim calcmode="lin" valueType="num">
                                      <p:cBhvr>
                                        <p:cTn id="379" dur="2000" fill="hold"/>
                                        <p:tgtEl>
                                          <p:spTgt spid="8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80" dur="2000" fill="hold"/>
                                        <p:tgtEl>
                                          <p:spTgt spid="8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381" fill="hold">
                            <p:stCondLst>
                              <p:cond delay="10000"/>
                            </p:stCondLst>
                            <p:childTnLst>
                              <p:par>
                                <p:cTn id="382" presetID="15" presetClass="entr" presetSubtype="9" fill="hold" grpId="15" nodeType="afterEffect">
                                  <p:stCondLst>
                                    <p:cond delay="0"/>
                                  </p:stCondLst>
                                  <p:iterate>
                                    <p:tmAbs val="0"/>
                                  </p:iterate>
                                  <p:childTnLst>
                                    <p:set>
                                      <p:cBhvr>
                                        <p:cTn id="383" fill="hold"/>
                                        <p:tgtEl>
                                          <p:spTgt spid="82">
                                            <p:bg/>
                                          </p:spTgt>
                                        </p:tgtEl>
                                        <p:attrNameLst>
                                          <p:attrName>style.visibility</p:attrName>
                                        </p:attrNameLst>
                                      </p:cBhvr>
                                      <p:to>
                                        <p:strVal val="visible"/>
                                      </p:to>
                                    </p:set>
                                    <p:anim calcmode="lin" valueType="num">
                                      <p:cBhvr>
                                        <p:cTn id="384" dur="2000" fill="hold"/>
                                        <p:tgtEl>
                                          <p:spTgt spid="82">
                                            <p:bg/>
                                          </p:spTgt>
                                        </p:tgtEl>
                                        <p:attrNameLst>
                                          <p:attrName>ppt_w</p:attrName>
                                        </p:attrNameLst>
                                      </p:cBhvr>
                                      <p:tavLst>
                                        <p:tav tm="0">
                                          <p:val>
                                            <p:fltVal val="0"/>
                                          </p:val>
                                        </p:tav>
                                        <p:tav tm="100000">
                                          <p:val>
                                            <p:strVal val="#ppt_w"/>
                                          </p:val>
                                        </p:tav>
                                      </p:tavLst>
                                    </p:anim>
                                    <p:anim calcmode="lin" valueType="num">
                                      <p:cBhvr>
                                        <p:cTn id="385" dur="2000" fill="hold"/>
                                        <p:tgtEl>
                                          <p:spTgt spid="82">
                                            <p:bg/>
                                          </p:spTgt>
                                        </p:tgtEl>
                                        <p:attrNameLst>
                                          <p:attrName>ppt_h</p:attrName>
                                        </p:attrNameLst>
                                      </p:cBhvr>
                                      <p:tavLst>
                                        <p:tav tm="0">
                                          <p:val>
                                            <p:fltVal val="0"/>
                                          </p:val>
                                        </p:tav>
                                        <p:tav tm="100000">
                                          <p:val>
                                            <p:strVal val="#ppt_h"/>
                                          </p:val>
                                        </p:tav>
                                      </p:tavLst>
                                    </p:anim>
                                    <p:anim calcmode="lin" valueType="num">
                                      <p:cBhvr>
                                        <p:cTn id="386" dur="2000" fill="hold"/>
                                        <p:tgtEl>
                                          <p:spTgt spid="82">
                                            <p:bg/>
                                          </p:spTgt>
                                        </p:tgtEl>
                                        <p:attrNameLst>
                                          <p:attrName>ppt_x</p:attrName>
                                        </p:attrNameLst>
                                      </p:cBhvr>
                                      <p:tavLst>
                                        <p:tav tm="0" fmla="#ppt_x+(cos(-2*pi*(1-$))*-#ppt_x-sin(-2*pi*(1-$))*(1-#ppt_y))*(1-$)">
                                          <p:val>
                                            <p:fltVal val="0"/>
                                          </p:val>
                                        </p:tav>
                                        <p:tav tm="100000">
                                          <p:val>
                                            <p:fltVal val="1"/>
                                          </p:val>
                                        </p:tav>
                                      </p:tavLst>
                                    </p:anim>
                                    <p:anim calcmode="lin" valueType="num">
                                      <p:cBhvr>
                                        <p:cTn id="387" dur="2000" fill="hold"/>
                                        <p:tgtEl>
                                          <p:spTgt spid="82">
                                            <p:bg/>
                                          </p:spTgt>
                                        </p:tgtEl>
                                        <p:attrNameLst>
                                          <p:attrName>ppt_y</p:attrName>
                                        </p:attrNameLst>
                                      </p:cBhvr>
                                      <p:tavLst>
                                        <p:tav tm="0" fmla="#ppt_y+(sin(-2*pi*(1-$))*-#ppt_x+cos(-2*pi*(1-$))*(1-#ppt_y))*(1-$)">
                                          <p:val>
                                            <p:fltVal val="0"/>
                                          </p:val>
                                        </p:tav>
                                        <p:tav tm="100000">
                                          <p:val>
                                            <p:fltVal val="1"/>
                                          </p:val>
                                        </p:tav>
                                      </p:tavLst>
                                    </p:anim>
                                  </p:childTnLst>
                                </p:cTn>
                              </p:par>
                              <p:par>
                                <p:cTn id="388" presetID="15" presetClass="entr" presetSubtype="9" fill="hold" grpId="15">
                                  <p:stCondLst>
                                    <p:cond delay="0"/>
                                  </p:stCondLst>
                                  <p:iterate>
                                    <p:tmAbs val="0"/>
                                  </p:iterate>
                                  <p:childTnLst>
                                    <p:set>
                                      <p:cBhvr>
                                        <p:cTn id="389" fill="hold"/>
                                        <p:tgtEl>
                                          <p:spTgt spid="82">
                                            <p:txEl>
                                              <p:pRg st="0" end="0"/>
                                            </p:txEl>
                                          </p:spTgt>
                                        </p:tgtEl>
                                        <p:attrNameLst>
                                          <p:attrName>style.visibility</p:attrName>
                                        </p:attrNameLst>
                                      </p:cBhvr>
                                      <p:to>
                                        <p:strVal val="visible"/>
                                      </p:to>
                                    </p:set>
                                    <p:anim calcmode="lin" valueType="num">
                                      <p:cBhvr>
                                        <p:cTn id="390" dur="2000" fill="hold"/>
                                        <p:tgtEl>
                                          <p:spTgt spid="82">
                                            <p:txEl>
                                              <p:pRg st="0" end="0"/>
                                            </p:txEl>
                                          </p:spTgt>
                                        </p:tgtEl>
                                        <p:attrNameLst>
                                          <p:attrName>ppt_w</p:attrName>
                                        </p:attrNameLst>
                                      </p:cBhvr>
                                      <p:tavLst>
                                        <p:tav tm="0">
                                          <p:val>
                                            <p:fltVal val="0"/>
                                          </p:val>
                                        </p:tav>
                                        <p:tav tm="100000">
                                          <p:val>
                                            <p:strVal val="#ppt_w"/>
                                          </p:val>
                                        </p:tav>
                                      </p:tavLst>
                                    </p:anim>
                                    <p:anim calcmode="lin" valueType="num">
                                      <p:cBhvr>
                                        <p:cTn id="391" dur="2000" fill="hold"/>
                                        <p:tgtEl>
                                          <p:spTgt spid="82">
                                            <p:txEl>
                                              <p:pRg st="0" end="0"/>
                                            </p:txEl>
                                          </p:spTgt>
                                        </p:tgtEl>
                                        <p:attrNameLst>
                                          <p:attrName>ppt_h</p:attrName>
                                        </p:attrNameLst>
                                      </p:cBhvr>
                                      <p:tavLst>
                                        <p:tav tm="0">
                                          <p:val>
                                            <p:fltVal val="0"/>
                                          </p:val>
                                        </p:tav>
                                        <p:tav tm="100000">
                                          <p:val>
                                            <p:strVal val="#ppt_h"/>
                                          </p:val>
                                        </p:tav>
                                      </p:tavLst>
                                    </p:anim>
                                    <p:anim calcmode="lin" valueType="num">
                                      <p:cBhvr>
                                        <p:cTn id="392" dur="2000" fill="hold"/>
                                        <p:tgtEl>
                                          <p:spTgt spid="8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93" dur="2000" fill="hold"/>
                                        <p:tgtEl>
                                          <p:spTgt spid="8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394" fill="hold">
                            <p:stCondLst>
                              <p:cond delay="12000"/>
                            </p:stCondLst>
                            <p:childTnLst>
                              <p:par>
                                <p:cTn id="395" presetID="15" presetClass="entr" presetSubtype="9" fill="hold" grpId="15" nodeType="afterEffect">
                                  <p:stCondLst>
                                    <p:cond delay="0"/>
                                  </p:stCondLst>
                                  <p:iterate>
                                    <p:tmAbs val="0"/>
                                  </p:iterate>
                                  <p:childTnLst>
                                    <p:set>
                                      <p:cBhvr>
                                        <p:cTn id="396" fill="hold"/>
                                        <p:tgtEl>
                                          <p:spTgt spid="82">
                                            <p:txEl>
                                              <p:pRg st="1" end="1"/>
                                            </p:txEl>
                                          </p:spTgt>
                                        </p:tgtEl>
                                        <p:attrNameLst>
                                          <p:attrName>style.visibility</p:attrName>
                                        </p:attrNameLst>
                                      </p:cBhvr>
                                      <p:to>
                                        <p:strVal val="visible"/>
                                      </p:to>
                                    </p:set>
                                    <p:anim calcmode="lin" valueType="num">
                                      <p:cBhvr>
                                        <p:cTn id="397" dur="2000" fill="hold"/>
                                        <p:tgtEl>
                                          <p:spTgt spid="82">
                                            <p:txEl>
                                              <p:pRg st="1" end="1"/>
                                            </p:txEl>
                                          </p:spTgt>
                                        </p:tgtEl>
                                        <p:attrNameLst>
                                          <p:attrName>ppt_w</p:attrName>
                                        </p:attrNameLst>
                                      </p:cBhvr>
                                      <p:tavLst>
                                        <p:tav tm="0">
                                          <p:val>
                                            <p:fltVal val="0"/>
                                          </p:val>
                                        </p:tav>
                                        <p:tav tm="100000">
                                          <p:val>
                                            <p:strVal val="#ppt_w"/>
                                          </p:val>
                                        </p:tav>
                                      </p:tavLst>
                                    </p:anim>
                                    <p:anim calcmode="lin" valueType="num">
                                      <p:cBhvr>
                                        <p:cTn id="398" dur="2000" fill="hold"/>
                                        <p:tgtEl>
                                          <p:spTgt spid="82">
                                            <p:txEl>
                                              <p:pRg st="1" end="1"/>
                                            </p:txEl>
                                          </p:spTgt>
                                        </p:tgtEl>
                                        <p:attrNameLst>
                                          <p:attrName>ppt_h</p:attrName>
                                        </p:attrNameLst>
                                      </p:cBhvr>
                                      <p:tavLst>
                                        <p:tav tm="0">
                                          <p:val>
                                            <p:fltVal val="0"/>
                                          </p:val>
                                        </p:tav>
                                        <p:tav tm="100000">
                                          <p:val>
                                            <p:strVal val="#ppt_h"/>
                                          </p:val>
                                        </p:tav>
                                      </p:tavLst>
                                    </p:anim>
                                    <p:anim calcmode="lin" valueType="num">
                                      <p:cBhvr>
                                        <p:cTn id="399" dur="2000" fill="hold"/>
                                        <p:tgtEl>
                                          <p:spTgt spid="8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400" dur="2000" fill="hold"/>
                                        <p:tgtEl>
                                          <p:spTgt spid="8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401" fill="hold">
                            <p:stCondLst>
                              <p:cond delay="14000"/>
                            </p:stCondLst>
                            <p:childTnLst>
                              <p:par>
                                <p:cTn id="402" presetID="15" presetClass="entr" presetSubtype="9" fill="hold" grpId="15" nodeType="afterEffect">
                                  <p:stCondLst>
                                    <p:cond delay="0"/>
                                  </p:stCondLst>
                                  <p:iterate>
                                    <p:tmAbs val="0"/>
                                  </p:iterate>
                                  <p:childTnLst>
                                    <p:set>
                                      <p:cBhvr>
                                        <p:cTn id="403" fill="hold"/>
                                        <p:tgtEl>
                                          <p:spTgt spid="82">
                                            <p:txEl>
                                              <p:pRg st="2" end="2"/>
                                            </p:txEl>
                                          </p:spTgt>
                                        </p:tgtEl>
                                        <p:attrNameLst>
                                          <p:attrName>style.visibility</p:attrName>
                                        </p:attrNameLst>
                                      </p:cBhvr>
                                      <p:to>
                                        <p:strVal val="visible"/>
                                      </p:to>
                                    </p:set>
                                    <p:anim calcmode="lin" valueType="num">
                                      <p:cBhvr>
                                        <p:cTn id="404" dur="2000" fill="hold"/>
                                        <p:tgtEl>
                                          <p:spTgt spid="82">
                                            <p:txEl>
                                              <p:pRg st="2" end="2"/>
                                            </p:txEl>
                                          </p:spTgt>
                                        </p:tgtEl>
                                        <p:attrNameLst>
                                          <p:attrName>ppt_w</p:attrName>
                                        </p:attrNameLst>
                                      </p:cBhvr>
                                      <p:tavLst>
                                        <p:tav tm="0">
                                          <p:val>
                                            <p:fltVal val="0"/>
                                          </p:val>
                                        </p:tav>
                                        <p:tav tm="100000">
                                          <p:val>
                                            <p:strVal val="#ppt_w"/>
                                          </p:val>
                                        </p:tav>
                                      </p:tavLst>
                                    </p:anim>
                                    <p:anim calcmode="lin" valueType="num">
                                      <p:cBhvr>
                                        <p:cTn id="405" dur="2000" fill="hold"/>
                                        <p:tgtEl>
                                          <p:spTgt spid="82">
                                            <p:txEl>
                                              <p:pRg st="2" end="2"/>
                                            </p:txEl>
                                          </p:spTgt>
                                        </p:tgtEl>
                                        <p:attrNameLst>
                                          <p:attrName>ppt_h</p:attrName>
                                        </p:attrNameLst>
                                      </p:cBhvr>
                                      <p:tavLst>
                                        <p:tav tm="0">
                                          <p:val>
                                            <p:fltVal val="0"/>
                                          </p:val>
                                        </p:tav>
                                        <p:tav tm="100000">
                                          <p:val>
                                            <p:strVal val="#ppt_h"/>
                                          </p:val>
                                        </p:tav>
                                      </p:tavLst>
                                    </p:anim>
                                    <p:anim calcmode="lin" valueType="num">
                                      <p:cBhvr>
                                        <p:cTn id="406" dur="2000" fill="hold"/>
                                        <p:tgtEl>
                                          <p:spTgt spid="8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07" dur="2000" fill="hold"/>
                                        <p:tgtEl>
                                          <p:spTgt spid="8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408" fill="hold">
                            <p:stCondLst>
                              <p:cond delay="16000"/>
                            </p:stCondLst>
                            <p:childTnLst>
                              <p:par>
                                <p:cTn id="409" presetID="15" presetClass="entr" presetSubtype="9" fill="hold" grpId="15" nodeType="afterEffect">
                                  <p:stCondLst>
                                    <p:cond delay="0"/>
                                  </p:stCondLst>
                                  <p:iterate>
                                    <p:tmAbs val="0"/>
                                  </p:iterate>
                                  <p:childTnLst>
                                    <p:set>
                                      <p:cBhvr>
                                        <p:cTn id="410" fill="hold"/>
                                        <p:tgtEl>
                                          <p:spTgt spid="82">
                                            <p:txEl>
                                              <p:pRg st="3" end="3"/>
                                            </p:txEl>
                                          </p:spTgt>
                                        </p:tgtEl>
                                        <p:attrNameLst>
                                          <p:attrName>style.visibility</p:attrName>
                                        </p:attrNameLst>
                                      </p:cBhvr>
                                      <p:to>
                                        <p:strVal val="visible"/>
                                      </p:to>
                                    </p:set>
                                    <p:anim calcmode="lin" valueType="num">
                                      <p:cBhvr>
                                        <p:cTn id="411" dur="2000" fill="hold"/>
                                        <p:tgtEl>
                                          <p:spTgt spid="82">
                                            <p:txEl>
                                              <p:pRg st="3" end="3"/>
                                            </p:txEl>
                                          </p:spTgt>
                                        </p:tgtEl>
                                        <p:attrNameLst>
                                          <p:attrName>ppt_w</p:attrName>
                                        </p:attrNameLst>
                                      </p:cBhvr>
                                      <p:tavLst>
                                        <p:tav tm="0">
                                          <p:val>
                                            <p:fltVal val="0"/>
                                          </p:val>
                                        </p:tav>
                                        <p:tav tm="100000">
                                          <p:val>
                                            <p:strVal val="#ppt_w"/>
                                          </p:val>
                                        </p:tav>
                                      </p:tavLst>
                                    </p:anim>
                                    <p:anim calcmode="lin" valueType="num">
                                      <p:cBhvr>
                                        <p:cTn id="412" dur="2000" fill="hold"/>
                                        <p:tgtEl>
                                          <p:spTgt spid="82">
                                            <p:txEl>
                                              <p:pRg st="3" end="3"/>
                                            </p:txEl>
                                          </p:spTgt>
                                        </p:tgtEl>
                                        <p:attrNameLst>
                                          <p:attrName>ppt_h</p:attrName>
                                        </p:attrNameLst>
                                      </p:cBhvr>
                                      <p:tavLst>
                                        <p:tav tm="0">
                                          <p:val>
                                            <p:fltVal val="0"/>
                                          </p:val>
                                        </p:tav>
                                        <p:tav tm="100000">
                                          <p:val>
                                            <p:strVal val="#ppt_h"/>
                                          </p:val>
                                        </p:tav>
                                      </p:tavLst>
                                    </p:anim>
                                    <p:anim calcmode="lin" valueType="num">
                                      <p:cBhvr>
                                        <p:cTn id="413" dur="2000" fill="hold"/>
                                        <p:tgtEl>
                                          <p:spTgt spid="8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14" dur="2000" fill="hold"/>
                                        <p:tgtEl>
                                          <p:spTgt spid="82">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415" fill="hold">
                            <p:stCondLst>
                              <p:cond delay="18000"/>
                            </p:stCondLst>
                            <p:childTnLst>
                              <p:par>
                                <p:cTn id="416" presetID="15" presetClass="entr" presetSubtype="9" fill="hold" grpId="16" nodeType="afterEffect">
                                  <p:stCondLst>
                                    <p:cond delay="0"/>
                                  </p:stCondLst>
                                  <p:iterate>
                                    <p:tmAbs val="0"/>
                                  </p:iterate>
                                  <p:childTnLst>
                                    <p:set>
                                      <p:cBhvr>
                                        <p:cTn id="417" fill="hold"/>
                                        <p:tgtEl>
                                          <p:spTgt spid="85"/>
                                        </p:tgtEl>
                                        <p:attrNameLst>
                                          <p:attrName>style.visibility</p:attrName>
                                        </p:attrNameLst>
                                      </p:cBhvr>
                                      <p:to>
                                        <p:strVal val="visible"/>
                                      </p:to>
                                    </p:set>
                                    <p:anim calcmode="lin" valueType="num">
                                      <p:cBhvr>
                                        <p:cTn id="418" dur="2000" fill="hold"/>
                                        <p:tgtEl>
                                          <p:spTgt spid="85"/>
                                        </p:tgtEl>
                                        <p:attrNameLst>
                                          <p:attrName>ppt_w</p:attrName>
                                        </p:attrNameLst>
                                      </p:cBhvr>
                                      <p:tavLst>
                                        <p:tav tm="0">
                                          <p:val>
                                            <p:fltVal val="0"/>
                                          </p:val>
                                        </p:tav>
                                        <p:tav tm="100000">
                                          <p:val>
                                            <p:strVal val="#ppt_w"/>
                                          </p:val>
                                        </p:tav>
                                      </p:tavLst>
                                    </p:anim>
                                    <p:anim calcmode="lin" valueType="num">
                                      <p:cBhvr>
                                        <p:cTn id="419" dur="2000" fill="hold"/>
                                        <p:tgtEl>
                                          <p:spTgt spid="85"/>
                                        </p:tgtEl>
                                        <p:attrNameLst>
                                          <p:attrName>ppt_h</p:attrName>
                                        </p:attrNameLst>
                                      </p:cBhvr>
                                      <p:tavLst>
                                        <p:tav tm="0">
                                          <p:val>
                                            <p:fltVal val="0"/>
                                          </p:val>
                                        </p:tav>
                                        <p:tav tm="100000">
                                          <p:val>
                                            <p:strVal val="#ppt_h"/>
                                          </p:val>
                                        </p:tav>
                                      </p:tavLst>
                                    </p:anim>
                                    <p:anim calcmode="lin" valueType="num">
                                      <p:cBhvr>
                                        <p:cTn id="420" dur="2000" fill="hold"/>
                                        <p:tgtEl>
                                          <p:spTgt spid="85"/>
                                        </p:tgtEl>
                                        <p:attrNameLst>
                                          <p:attrName>ppt_x</p:attrName>
                                        </p:attrNameLst>
                                      </p:cBhvr>
                                      <p:tavLst>
                                        <p:tav tm="0" fmla="#ppt_x+(cos(-2*pi*(1-$))*-#ppt_x-sin(-2*pi*(1-$))*(1-#ppt_y))*(1-$)">
                                          <p:val>
                                            <p:fltVal val="0"/>
                                          </p:val>
                                        </p:tav>
                                        <p:tav tm="100000">
                                          <p:val>
                                            <p:fltVal val="1"/>
                                          </p:val>
                                        </p:tav>
                                      </p:tavLst>
                                    </p:anim>
                                    <p:anim calcmode="lin" valueType="num">
                                      <p:cBhvr>
                                        <p:cTn id="421" dur="2000" fill="hold"/>
                                        <p:tgtEl>
                                          <p:spTgt spid="85"/>
                                        </p:tgtEl>
                                        <p:attrNameLst>
                                          <p:attrName>ppt_y</p:attrName>
                                        </p:attrNameLst>
                                      </p:cBhvr>
                                      <p:tavLst>
                                        <p:tav tm="0" fmla="#ppt_y+(sin(-2*pi*(1-$))*-#ppt_x+cos(-2*pi*(1-$))*(1-#ppt_y))*(1-$)">
                                          <p:val>
                                            <p:fltVal val="0"/>
                                          </p:val>
                                        </p:tav>
                                        <p:tav tm="100000">
                                          <p:val>
                                            <p:fltVal val="1"/>
                                          </p:val>
                                        </p:tav>
                                      </p:tavLst>
                                    </p:anim>
                                  </p:childTnLst>
                                </p:cTn>
                              </p:par>
                            </p:childTnLst>
                          </p:cTn>
                        </p:par>
                        <p:par>
                          <p:cTn id="422" fill="hold">
                            <p:stCondLst>
                              <p:cond delay="20000"/>
                            </p:stCondLst>
                            <p:childTnLst>
                              <p:par>
                                <p:cTn id="423" presetID="15" presetClass="entr" presetSubtype="9" fill="hold" grpId="17" nodeType="afterEffect">
                                  <p:stCondLst>
                                    <p:cond delay="0"/>
                                  </p:stCondLst>
                                  <p:iterate>
                                    <p:tmAbs val="0"/>
                                  </p:iterate>
                                  <p:childTnLst>
                                    <p:set>
                                      <p:cBhvr>
                                        <p:cTn id="424" fill="hold"/>
                                        <p:tgtEl>
                                          <p:spTgt spid="83">
                                            <p:bg/>
                                          </p:spTgt>
                                        </p:tgtEl>
                                        <p:attrNameLst>
                                          <p:attrName>style.visibility</p:attrName>
                                        </p:attrNameLst>
                                      </p:cBhvr>
                                      <p:to>
                                        <p:strVal val="visible"/>
                                      </p:to>
                                    </p:set>
                                    <p:anim calcmode="lin" valueType="num">
                                      <p:cBhvr>
                                        <p:cTn id="425" dur="2000" fill="hold"/>
                                        <p:tgtEl>
                                          <p:spTgt spid="83">
                                            <p:bg/>
                                          </p:spTgt>
                                        </p:tgtEl>
                                        <p:attrNameLst>
                                          <p:attrName>ppt_w</p:attrName>
                                        </p:attrNameLst>
                                      </p:cBhvr>
                                      <p:tavLst>
                                        <p:tav tm="0">
                                          <p:val>
                                            <p:fltVal val="0"/>
                                          </p:val>
                                        </p:tav>
                                        <p:tav tm="100000">
                                          <p:val>
                                            <p:strVal val="#ppt_w"/>
                                          </p:val>
                                        </p:tav>
                                      </p:tavLst>
                                    </p:anim>
                                    <p:anim calcmode="lin" valueType="num">
                                      <p:cBhvr>
                                        <p:cTn id="426" dur="2000" fill="hold"/>
                                        <p:tgtEl>
                                          <p:spTgt spid="83">
                                            <p:bg/>
                                          </p:spTgt>
                                        </p:tgtEl>
                                        <p:attrNameLst>
                                          <p:attrName>ppt_h</p:attrName>
                                        </p:attrNameLst>
                                      </p:cBhvr>
                                      <p:tavLst>
                                        <p:tav tm="0">
                                          <p:val>
                                            <p:fltVal val="0"/>
                                          </p:val>
                                        </p:tav>
                                        <p:tav tm="100000">
                                          <p:val>
                                            <p:strVal val="#ppt_h"/>
                                          </p:val>
                                        </p:tav>
                                      </p:tavLst>
                                    </p:anim>
                                    <p:anim calcmode="lin" valueType="num">
                                      <p:cBhvr>
                                        <p:cTn id="427" dur="2000" fill="hold"/>
                                        <p:tgtEl>
                                          <p:spTgt spid="83">
                                            <p:bg/>
                                          </p:spTgt>
                                        </p:tgtEl>
                                        <p:attrNameLst>
                                          <p:attrName>ppt_x</p:attrName>
                                        </p:attrNameLst>
                                      </p:cBhvr>
                                      <p:tavLst>
                                        <p:tav tm="0" fmla="#ppt_x+(cos(-2*pi*(1-$))*-#ppt_x-sin(-2*pi*(1-$))*(1-#ppt_y))*(1-$)">
                                          <p:val>
                                            <p:fltVal val="0"/>
                                          </p:val>
                                        </p:tav>
                                        <p:tav tm="100000">
                                          <p:val>
                                            <p:fltVal val="1"/>
                                          </p:val>
                                        </p:tav>
                                      </p:tavLst>
                                    </p:anim>
                                    <p:anim calcmode="lin" valueType="num">
                                      <p:cBhvr>
                                        <p:cTn id="428" dur="2000" fill="hold"/>
                                        <p:tgtEl>
                                          <p:spTgt spid="83">
                                            <p:bg/>
                                          </p:spTgt>
                                        </p:tgtEl>
                                        <p:attrNameLst>
                                          <p:attrName>ppt_y</p:attrName>
                                        </p:attrNameLst>
                                      </p:cBhvr>
                                      <p:tavLst>
                                        <p:tav tm="0" fmla="#ppt_y+(sin(-2*pi*(1-$))*-#ppt_x+cos(-2*pi*(1-$))*(1-#ppt_y))*(1-$)">
                                          <p:val>
                                            <p:fltVal val="0"/>
                                          </p:val>
                                        </p:tav>
                                        <p:tav tm="100000">
                                          <p:val>
                                            <p:fltVal val="1"/>
                                          </p:val>
                                        </p:tav>
                                      </p:tavLst>
                                    </p:anim>
                                  </p:childTnLst>
                                </p:cTn>
                              </p:par>
                              <p:par>
                                <p:cTn id="429" presetID="15" presetClass="entr" presetSubtype="9" fill="hold" grpId="17">
                                  <p:stCondLst>
                                    <p:cond delay="0"/>
                                  </p:stCondLst>
                                  <p:iterate>
                                    <p:tmAbs val="0"/>
                                  </p:iterate>
                                  <p:childTnLst>
                                    <p:set>
                                      <p:cBhvr>
                                        <p:cTn id="430" fill="hold"/>
                                        <p:tgtEl>
                                          <p:spTgt spid="83">
                                            <p:txEl>
                                              <p:pRg st="0" end="0"/>
                                            </p:txEl>
                                          </p:spTgt>
                                        </p:tgtEl>
                                        <p:attrNameLst>
                                          <p:attrName>style.visibility</p:attrName>
                                        </p:attrNameLst>
                                      </p:cBhvr>
                                      <p:to>
                                        <p:strVal val="visible"/>
                                      </p:to>
                                    </p:set>
                                    <p:anim calcmode="lin" valueType="num">
                                      <p:cBhvr>
                                        <p:cTn id="431" dur="2000" fill="hold"/>
                                        <p:tgtEl>
                                          <p:spTgt spid="83">
                                            <p:txEl>
                                              <p:pRg st="0" end="0"/>
                                            </p:txEl>
                                          </p:spTgt>
                                        </p:tgtEl>
                                        <p:attrNameLst>
                                          <p:attrName>ppt_w</p:attrName>
                                        </p:attrNameLst>
                                      </p:cBhvr>
                                      <p:tavLst>
                                        <p:tav tm="0">
                                          <p:val>
                                            <p:fltVal val="0"/>
                                          </p:val>
                                        </p:tav>
                                        <p:tav tm="100000">
                                          <p:val>
                                            <p:strVal val="#ppt_w"/>
                                          </p:val>
                                        </p:tav>
                                      </p:tavLst>
                                    </p:anim>
                                    <p:anim calcmode="lin" valueType="num">
                                      <p:cBhvr>
                                        <p:cTn id="432" dur="2000" fill="hold"/>
                                        <p:tgtEl>
                                          <p:spTgt spid="83">
                                            <p:txEl>
                                              <p:pRg st="0" end="0"/>
                                            </p:txEl>
                                          </p:spTgt>
                                        </p:tgtEl>
                                        <p:attrNameLst>
                                          <p:attrName>ppt_h</p:attrName>
                                        </p:attrNameLst>
                                      </p:cBhvr>
                                      <p:tavLst>
                                        <p:tav tm="0">
                                          <p:val>
                                            <p:fltVal val="0"/>
                                          </p:val>
                                        </p:tav>
                                        <p:tav tm="100000">
                                          <p:val>
                                            <p:strVal val="#ppt_h"/>
                                          </p:val>
                                        </p:tav>
                                      </p:tavLst>
                                    </p:anim>
                                    <p:anim calcmode="lin" valueType="num">
                                      <p:cBhvr>
                                        <p:cTn id="433" dur="2000" fill="hold"/>
                                        <p:tgtEl>
                                          <p:spTgt spid="8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434" dur="2000" fill="hold"/>
                                        <p:tgtEl>
                                          <p:spTgt spid="8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435" fill="hold">
                            <p:stCondLst>
                              <p:cond delay="22000"/>
                            </p:stCondLst>
                            <p:childTnLst>
                              <p:par>
                                <p:cTn id="436" presetID="15" presetClass="entr" presetSubtype="9" fill="hold" grpId="17" nodeType="afterEffect">
                                  <p:stCondLst>
                                    <p:cond delay="0"/>
                                  </p:stCondLst>
                                  <p:iterate>
                                    <p:tmAbs val="0"/>
                                  </p:iterate>
                                  <p:childTnLst>
                                    <p:set>
                                      <p:cBhvr>
                                        <p:cTn id="437" fill="hold"/>
                                        <p:tgtEl>
                                          <p:spTgt spid="83">
                                            <p:txEl>
                                              <p:pRg st="1" end="1"/>
                                            </p:txEl>
                                          </p:spTgt>
                                        </p:tgtEl>
                                        <p:attrNameLst>
                                          <p:attrName>style.visibility</p:attrName>
                                        </p:attrNameLst>
                                      </p:cBhvr>
                                      <p:to>
                                        <p:strVal val="visible"/>
                                      </p:to>
                                    </p:set>
                                    <p:anim calcmode="lin" valueType="num">
                                      <p:cBhvr>
                                        <p:cTn id="438" dur="2000" fill="hold"/>
                                        <p:tgtEl>
                                          <p:spTgt spid="83">
                                            <p:txEl>
                                              <p:pRg st="1" end="1"/>
                                            </p:txEl>
                                          </p:spTgt>
                                        </p:tgtEl>
                                        <p:attrNameLst>
                                          <p:attrName>ppt_w</p:attrName>
                                        </p:attrNameLst>
                                      </p:cBhvr>
                                      <p:tavLst>
                                        <p:tav tm="0">
                                          <p:val>
                                            <p:fltVal val="0"/>
                                          </p:val>
                                        </p:tav>
                                        <p:tav tm="100000">
                                          <p:val>
                                            <p:strVal val="#ppt_w"/>
                                          </p:val>
                                        </p:tav>
                                      </p:tavLst>
                                    </p:anim>
                                    <p:anim calcmode="lin" valueType="num">
                                      <p:cBhvr>
                                        <p:cTn id="439" dur="2000" fill="hold"/>
                                        <p:tgtEl>
                                          <p:spTgt spid="83">
                                            <p:txEl>
                                              <p:pRg st="1" end="1"/>
                                            </p:txEl>
                                          </p:spTgt>
                                        </p:tgtEl>
                                        <p:attrNameLst>
                                          <p:attrName>ppt_h</p:attrName>
                                        </p:attrNameLst>
                                      </p:cBhvr>
                                      <p:tavLst>
                                        <p:tav tm="0">
                                          <p:val>
                                            <p:fltVal val="0"/>
                                          </p:val>
                                        </p:tav>
                                        <p:tav tm="100000">
                                          <p:val>
                                            <p:strVal val="#ppt_h"/>
                                          </p:val>
                                        </p:tav>
                                      </p:tavLst>
                                    </p:anim>
                                    <p:anim calcmode="lin" valueType="num">
                                      <p:cBhvr>
                                        <p:cTn id="440" dur="2000" fill="hold"/>
                                        <p:tgtEl>
                                          <p:spTgt spid="8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441" dur="2000" fill="hold"/>
                                        <p:tgtEl>
                                          <p:spTgt spid="8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442" fill="hold">
                            <p:stCondLst>
                              <p:cond delay="24000"/>
                            </p:stCondLst>
                            <p:childTnLst>
                              <p:par>
                                <p:cTn id="443" presetID="15" presetClass="entr" presetSubtype="9" fill="hold" grpId="18" nodeType="afterEffect">
                                  <p:stCondLst>
                                    <p:cond delay="0"/>
                                  </p:stCondLst>
                                  <p:iterate>
                                    <p:tmAbs val="0"/>
                                  </p:iterate>
                                  <p:childTnLst>
                                    <p:set>
                                      <p:cBhvr>
                                        <p:cTn id="444" fill="hold"/>
                                        <p:tgtEl>
                                          <p:spTgt spid="81">
                                            <p:txEl>
                                              <p:pRg st="2" end="2"/>
                                            </p:txEl>
                                          </p:spTgt>
                                        </p:tgtEl>
                                        <p:attrNameLst>
                                          <p:attrName>style.visibility</p:attrName>
                                        </p:attrNameLst>
                                      </p:cBhvr>
                                      <p:to>
                                        <p:strVal val="visible"/>
                                      </p:to>
                                    </p:set>
                                    <p:anim calcmode="lin" valueType="num">
                                      <p:cBhvr>
                                        <p:cTn id="445" dur="2000" fill="hold"/>
                                        <p:tgtEl>
                                          <p:spTgt spid="81">
                                            <p:txEl>
                                              <p:pRg st="2" end="2"/>
                                            </p:txEl>
                                          </p:spTgt>
                                        </p:tgtEl>
                                        <p:attrNameLst>
                                          <p:attrName>ppt_w</p:attrName>
                                        </p:attrNameLst>
                                      </p:cBhvr>
                                      <p:tavLst>
                                        <p:tav tm="0">
                                          <p:val>
                                            <p:fltVal val="0"/>
                                          </p:val>
                                        </p:tav>
                                        <p:tav tm="100000">
                                          <p:val>
                                            <p:strVal val="#ppt_w"/>
                                          </p:val>
                                        </p:tav>
                                      </p:tavLst>
                                    </p:anim>
                                    <p:anim calcmode="lin" valueType="num">
                                      <p:cBhvr>
                                        <p:cTn id="446" dur="2000" fill="hold"/>
                                        <p:tgtEl>
                                          <p:spTgt spid="81">
                                            <p:txEl>
                                              <p:pRg st="2" end="2"/>
                                            </p:txEl>
                                          </p:spTgt>
                                        </p:tgtEl>
                                        <p:attrNameLst>
                                          <p:attrName>ppt_h</p:attrName>
                                        </p:attrNameLst>
                                      </p:cBhvr>
                                      <p:tavLst>
                                        <p:tav tm="0">
                                          <p:val>
                                            <p:fltVal val="0"/>
                                          </p:val>
                                        </p:tav>
                                        <p:tav tm="100000">
                                          <p:val>
                                            <p:strVal val="#ppt_h"/>
                                          </p:val>
                                        </p:tav>
                                      </p:tavLst>
                                    </p:anim>
                                    <p:anim calcmode="lin" valueType="num">
                                      <p:cBhvr>
                                        <p:cTn id="447" dur="2000" fill="hold"/>
                                        <p:tgtEl>
                                          <p:spTgt spid="8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48" dur="2000" fill="hold"/>
                                        <p:tgtEl>
                                          <p:spTgt spid="8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449" fill="hold">
                            <p:stCondLst>
                              <p:cond delay="26000"/>
                            </p:stCondLst>
                            <p:childTnLst>
                              <p:par>
                                <p:cTn id="450" presetID="15" presetClass="entr" presetSubtype="9" fill="hold" grpId="18" nodeType="afterEffect">
                                  <p:stCondLst>
                                    <p:cond delay="0"/>
                                  </p:stCondLst>
                                  <p:iterate>
                                    <p:tmAbs val="0"/>
                                  </p:iterate>
                                  <p:childTnLst>
                                    <p:set>
                                      <p:cBhvr>
                                        <p:cTn id="451" fill="hold"/>
                                        <p:tgtEl>
                                          <p:spTgt spid="81">
                                            <p:txEl>
                                              <p:pRg st="3" end="3"/>
                                            </p:txEl>
                                          </p:spTgt>
                                        </p:tgtEl>
                                        <p:attrNameLst>
                                          <p:attrName>style.visibility</p:attrName>
                                        </p:attrNameLst>
                                      </p:cBhvr>
                                      <p:to>
                                        <p:strVal val="visible"/>
                                      </p:to>
                                    </p:set>
                                    <p:anim calcmode="lin" valueType="num">
                                      <p:cBhvr>
                                        <p:cTn id="452" dur="2000" fill="hold"/>
                                        <p:tgtEl>
                                          <p:spTgt spid="81">
                                            <p:txEl>
                                              <p:pRg st="3" end="3"/>
                                            </p:txEl>
                                          </p:spTgt>
                                        </p:tgtEl>
                                        <p:attrNameLst>
                                          <p:attrName>ppt_w</p:attrName>
                                        </p:attrNameLst>
                                      </p:cBhvr>
                                      <p:tavLst>
                                        <p:tav tm="0">
                                          <p:val>
                                            <p:fltVal val="0"/>
                                          </p:val>
                                        </p:tav>
                                        <p:tav tm="100000">
                                          <p:val>
                                            <p:strVal val="#ppt_w"/>
                                          </p:val>
                                        </p:tav>
                                      </p:tavLst>
                                    </p:anim>
                                    <p:anim calcmode="lin" valueType="num">
                                      <p:cBhvr>
                                        <p:cTn id="453" dur="2000" fill="hold"/>
                                        <p:tgtEl>
                                          <p:spTgt spid="81">
                                            <p:txEl>
                                              <p:pRg st="3" end="3"/>
                                            </p:txEl>
                                          </p:spTgt>
                                        </p:tgtEl>
                                        <p:attrNameLst>
                                          <p:attrName>ppt_h</p:attrName>
                                        </p:attrNameLst>
                                      </p:cBhvr>
                                      <p:tavLst>
                                        <p:tav tm="0">
                                          <p:val>
                                            <p:fltVal val="0"/>
                                          </p:val>
                                        </p:tav>
                                        <p:tav tm="100000">
                                          <p:val>
                                            <p:strVal val="#ppt_h"/>
                                          </p:val>
                                        </p:tav>
                                      </p:tavLst>
                                    </p:anim>
                                    <p:anim calcmode="lin" valueType="num">
                                      <p:cBhvr>
                                        <p:cTn id="454" dur="2000" fill="hold"/>
                                        <p:tgtEl>
                                          <p:spTgt spid="8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55" dur="2000" fill="hold"/>
                                        <p:tgtEl>
                                          <p:spTgt spid="8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456" fill="hold">
                            <p:stCondLst>
                              <p:cond delay="28000"/>
                            </p:stCondLst>
                            <p:childTnLst>
                              <p:par>
                                <p:cTn id="457" presetID="15" presetClass="entr" presetSubtype="9" fill="hold" grpId="18" nodeType="afterEffect">
                                  <p:stCondLst>
                                    <p:cond delay="0"/>
                                  </p:stCondLst>
                                  <p:iterate>
                                    <p:tmAbs val="0"/>
                                  </p:iterate>
                                  <p:childTnLst>
                                    <p:set>
                                      <p:cBhvr>
                                        <p:cTn id="458" fill="hold"/>
                                        <p:tgtEl>
                                          <p:spTgt spid="81">
                                            <p:txEl>
                                              <p:pRg st="4" end="4"/>
                                            </p:txEl>
                                          </p:spTgt>
                                        </p:tgtEl>
                                        <p:attrNameLst>
                                          <p:attrName>style.visibility</p:attrName>
                                        </p:attrNameLst>
                                      </p:cBhvr>
                                      <p:to>
                                        <p:strVal val="visible"/>
                                      </p:to>
                                    </p:set>
                                    <p:anim calcmode="lin" valueType="num">
                                      <p:cBhvr>
                                        <p:cTn id="459" dur="2000" fill="hold"/>
                                        <p:tgtEl>
                                          <p:spTgt spid="81">
                                            <p:txEl>
                                              <p:pRg st="4" end="4"/>
                                            </p:txEl>
                                          </p:spTgt>
                                        </p:tgtEl>
                                        <p:attrNameLst>
                                          <p:attrName>ppt_w</p:attrName>
                                        </p:attrNameLst>
                                      </p:cBhvr>
                                      <p:tavLst>
                                        <p:tav tm="0">
                                          <p:val>
                                            <p:fltVal val="0"/>
                                          </p:val>
                                        </p:tav>
                                        <p:tav tm="100000">
                                          <p:val>
                                            <p:strVal val="#ppt_w"/>
                                          </p:val>
                                        </p:tav>
                                      </p:tavLst>
                                    </p:anim>
                                    <p:anim calcmode="lin" valueType="num">
                                      <p:cBhvr>
                                        <p:cTn id="460" dur="2000" fill="hold"/>
                                        <p:tgtEl>
                                          <p:spTgt spid="81">
                                            <p:txEl>
                                              <p:pRg st="4" end="4"/>
                                            </p:txEl>
                                          </p:spTgt>
                                        </p:tgtEl>
                                        <p:attrNameLst>
                                          <p:attrName>ppt_h</p:attrName>
                                        </p:attrNameLst>
                                      </p:cBhvr>
                                      <p:tavLst>
                                        <p:tav tm="0">
                                          <p:val>
                                            <p:fltVal val="0"/>
                                          </p:val>
                                        </p:tav>
                                        <p:tav tm="100000">
                                          <p:val>
                                            <p:strVal val="#ppt_h"/>
                                          </p:val>
                                        </p:tav>
                                      </p:tavLst>
                                    </p:anim>
                                    <p:anim calcmode="lin" valueType="num">
                                      <p:cBhvr>
                                        <p:cTn id="461" dur="2000" fill="hold"/>
                                        <p:tgtEl>
                                          <p:spTgt spid="8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62" dur="2000" fill="hold"/>
                                        <p:tgtEl>
                                          <p:spTgt spid="81">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1" animBg="1" advAuto="0"/>
      <p:bldP spid="71" grpId="2" build="p" bldLvl="5" animBg="1" advAuto="0"/>
      <p:bldP spid="72" grpId="3" animBg="1" advAuto="0"/>
      <p:bldP spid="73" grpId="10" animBg="1" advAuto="0"/>
      <p:bldP spid="74" grpId="6" animBg="1" advAuto="0"/>
      <p:bldP spid="75" grpId="4" animBg="1" advAuto="0"/>
      <p:bldP spid="76" grpId="7" animBg="1" advAuto="0"/>
      <p:bldP spid="77" grpId="11" build="p" bldLvl="5" animBg="1" advAuto="0"/>
      <p:bldP spid="78" grpId="5" build="p" bldLvl="5" animBg="1" advAuto="0"/>
      <p:bldP spid="79" grpId="12" build="p" bldLvl="5" animBg="1" advAuto="0"/>
      <p:bldP spid="80" grpId="14" build="p" bldLvl="5" animBg="1" advAuto="0"/>
      <p:bldP spid="81" grpId="18" build="p" bldLvl="5" animBg="1" advAuto="0"/>
      <p:bldP spid="82" grpId="15" build="p" bldLvl="5" animBg="1" advAuto="0"/>
      <p:bldP spid="83" grpId="17" build="p" bldLvl="5" animBg="1" advAuto="0"/>
      <p:bldP spid="84" grpId="13" animBg="1" advAuto="0"/>
      <p:bldP spid="85" grpId="16" animBg="1" advAuto="0"/>
      <p:bldP spid="86" grpId="8" build="p" bldLvl="5" animBg="1" advAuto="0"/>
      <p:bldP spid="87" grpId="9" animBg="1" advAuto="0"/>
    </p:bld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TotalTime>
  <Words>2315</Words>
  <Application>Microsoft Office PowerPoint</Application>
  <PresentationFormat>Экран (4:3)</PresentationFormat>
  <Paragraphs>341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Default</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Lena</dc:creator>
  <cp:lastModifiedBy>Lena</cp:lastModifiedBy>
  <cp:revision>3</cp:revision>
  <dcterms:modified xsi:type="dcterms:W3CDTF">2015-10-03T06:11:11Z</dcterms:modified>
</cp:coreProperties>
</file>