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4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55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D4E8809-B5E2-4BF1-AFE9-687627F70098}" type="datetimeFigureOut">
              <a:rPr lang="ru-RU" smtClean="0"/>
              <a:pPr/>
              <a:t>29.09.2015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7D2BF1-33E2-4FDD-9078-1BBC73305C8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4E8809-B5E2-4BF1-AFE9-687627F70098}" type="datetimeFigureOut">
              <a:rPr lang="ru-RU" smtClean="0"/>
              <a:pPr/>
              <a:t>29.09.2015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7D2BF1-33E2-4FDD-9078-1BBC73305C8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4E8809-B5E2-4BF1-AFE9-687627F70098}" type="datetimeFigureOut">
              <a:rPr lang="ru-RU" smtClean="0"/>
              <a:pPr/>
              <a:t>29.09.2015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7D2BF1-33E2-4FDD-9078-1BBC73305C8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4E8809-B5E2-4BF1-AFE9-687627F70098}" type="datetimeFigureOut">
              <a:rPr lang="ru-RU" smtClean="0"/>
              <a:pPr/>
              <a:t>29.09.2015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7D2BF1-33E2-4FDD-9078-1BBC73305C8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D4E8809-B5E2-4BF1-AFE9-687627F70098}" type="datetimeFigureOut">
              <a:rPr lang="ru-RU" smtClean="0"/>
              <a:pPr/>
              <a:t>29.09.2015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7D2BF1-33E2-4FDD-9078-1BBC73305C8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D4E8809-B5E2-4BF1-AFE9-687627F70098}" type="datetimeFigureOut">
              <a:rPr lang="ru-RU" smtClean="0"/>
              <a:pPr/>
              <a:t>29.09.2015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7D2BF1-33E2-4FDD-9078-1BBC73305C8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D4E8809-B5E2-4BF1-AFE9-687627F70098}" type="datetimeFigureOut">
              <a:rPr lang="ru-RU" smtClean="0"/>
              <a:pPr/>
              <a:t>29.09.2015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E7D2BF1-33E2-4FDD-9078-1BBC73305C8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D4E8809-B5E2-4BF1-AFE9-687627F70098}" type="datetimeFigureOut">
              <a:rPr lang="ru-RU" smtClean="0"/>
              <a:pPr/>
              <a:t>29.09.2015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E7D2BF1-33E2-4FDD-9078-1BBC73305C8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4E8809-B5E2-4BF1-AFE9-687627F70098}" type="datetimeFigureOut">
              <a:rPr lang="ru-RU" smtClean="0"/>
              <a:pPr/>
              <a:t>29.09.2015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7D2BF1-33E2-4FDD-9078-1BBC73305C8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4E8809-B5E2-4BF1-AFE9-687627F70098}" type="datetimeFigureOut">
              <a:rPr lang="ru-RU" smtClean="0"/>
              <a:pPr/>
              <a:t>29.09.2015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7D2BF1-33E2-4FDD-9078-1BBC73305C8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4E8809-B5E2-4BF1-AFE9-687627F70098}" type="datetimeFigureOut">
              <a:rPr lang="ru-RU" smtClean="0"/>
              <a:pPr/>
              <a:t>29.09.2015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7D2BF1-33E2-4FDD-9078-1BBC73305C8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E8809-B5E2-4BF1-AFE9-687627F70098}" type="datetimeFigureOut">
              <a:rPr lang="ru-RU" smtClean="0"/>
              <a:pPr/>
              <a:t>29.09.2015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D2BF1-33E2-4FDD-9078-1BBC73305C8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ochchilov.com/blog/arkhangelskie_bega_i_pozharka_na_pomorskoj/2014-12-28-509" TargetMode="External"/><Relationship Id="rId7" Type="http://schemas.openxmlformats.org/officeDocument/2006/relationships/hyperlink" Target="http://favoritnr1.com/288-loshadinye-skachki.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www.fresher.ru/2010/08/04/skachki-v-fotografiyax/" TargetMode="External"/><Relationship Id="rId5" Type="http://schemas.openxmlformats.org/officeDocument/2006/relationships/hyperlink" Target="http://horse-bryansk.ru/mast/" TargetMode="External"/><Relationship Id="rId4" Type="http://schemas.openxmlformats.org/officeDocument/2006/relationships/hyperlink" Target="http://www.retromap.ru/mapster.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0"/>
            <a:ext cx="6429388" cy="2227269"/>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rPr>
              <a:t>Презентация к конкурсу задач про </a:t>
            </a: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rPr>
              <a:t>Архангельск </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endParaRPr>
          </a:p>
        </p:txBody>
      </p:sp>
      <p:sp>
        <p:nvSpPr>
          <p:cNvPr id="3" name="Подзаголовок 2"/>
          <p:cNvSpPr>
            <a:spLocks noGrp="1"/>
          </p:cNvSpPr>
          <p:nvPr>
            <p:ph type="subTitle" idx="1"/>
          </p:nvPr>
        </p:nvSpPr>
        <p:spPr>
          <a:xfrm>
            <a:off x="214282" y="3071810"/>
            <a:ext cx="8929718" cy="2466980"/>
          </a:xfrm>
        </p:spPr>
        <p:txBody>
          <a:bodyPr>
            <a:normAutofit fontScale="4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Автор работы: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Шубина Мария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Алексеевна,</a:t>
            </a:r>
            <a:endPar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ученица 7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 класса,</a:t>
            </a:r>
          </a:p>
          <a:p>
            <a:pPr algn="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МБОУ СШ № 1,</a:t>
            </a:r>
          </a:p>
          <a:p>
            <a:pPr algn="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 Архангельска                                                                  </a:t>
            </a:r>
            <a:endPar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руководитель: Куприянович Марина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Олеговна,</a:t>
            </a:r>
            <a:endPar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учитель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математики</a:t>
            </a:r>
          </a:p>
          <a:p>
            <a:pPr algn="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Высшей квалификационной категории,</a:t>
            </a:r>
          </a:p>
          <a:p>
            <a:pPr algn="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МБОУ СШ № 1, </a:t>
            </a:r>
          </a:p>
          <a:p>
            <a:pPr algn="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 Архангельска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4357686" y="6357958"/>
            <a:ext cx="2333203" cy="369332"/>
          </a:xfrm>
          <a:prstGeom prst="rect">
            <a:avLst/>
          </a:prstGeom>
          <a:noFill/>
        </p:spPr>
        <p:txBody>
          <a:bodyPr wrap="none" rtlCol="0">
            <a:spAutoFit/>
          </a:bodyPr>
          <a:lstStyle/>
          <a:p>
            <a:r>
              <a:rPr lang="ru-RU" b="1" dirty="0" smtClean="0"/>
              <a:t>г</a:t>
            </a:r>
            <a:r>
              <a:rPr lang="ru-RU" b="1" dirty="0" smtClean="0"/>
              <a:t>. Архангельск, 2015г</a:t>
            </a:r>
            <a:r>
              <a:rPr lang="ru-RU" dirty="0" smtClean="0"/>
              <a:t>.</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00504"/>
            <a:ext cx="9144000" cy="185738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96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entury Gothic" pitchFamily="34" charset="0"/>
              </a:rPr>
              <a:t>Спасибо за внимание!</a:t>
            </a:r>
            <a:endParaRPr lang="ru-RU" sz="96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entury Gothic" pitchFamily="34" charset="0"/>
            </a:endParaRPr>
          </a:p>
        </p:txBody>
      </p:sp>
      <p:sp>
        <p:nvSpPr>
          <p:cNvPr id="3" name="Содержимое 2"/>
          <p:cNvSpPr>
            <a:spLocks noGrp="1"/>
          </p:cNvSpPr>
          <p:nvPr>
            <p:ph idx="1"/>
          </p:nvPr>
        </p:nvSpPr>
        <p:spPr>
          <a:xfrm>
            <a:off x="457200" y="1600201"/>
            <a:ext cx="8229600" cy="685792"/>
          </a:xfrm>
        </p:spPr>
        <p:txBody>
          <a:bodyPr/>
          <a:lstStyle/>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56000" contrast="-68000"/>
          </a:blip>
          <a:srcRect/>
          <a:stretch>
            <a:fillRect l="-19000" r="-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Исторические сведения</a:t>
            </a:r>
            <a:endParaRPr lang="ru-RU"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0" y="1214422"/>
            <a:ext cx="7072330" cy="5643578"/>
          </a:xfrm>
        </p:spPr>
        <p:txBody>
          <a:bodyPr>
            <a:normAutofit fontScale="9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архангельских газетах довоенной поры ещё изредка можно было найти термин "Бега", обозначивший место проведения лошадиных скачек, то есть ипподром. "Бега", имевшие вытянутую, примерно эллиптическую форму дорожек, находились за Обводным каналом между улицами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Буяновой</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(Поморской) и Успенской (Логинова). Интересно, что скачки проводились не только летом, но и в зимнее время. Об этом, в частности, 18 января 1911 года писала газета "Архангельск"</a:t>
            </a: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Рисунок 3" descr="Скриншот 05.08.2015 21:33:21"/>
          <p:cNvPicPr/>
          <p:nvPr/>
        </p:nvPicPr>
        <p:blipFill>
          <a:blip r:embed="rId3"/>
          <a:srcRect/>
          <a:stretch>
            <a:fillRect/>
          </a:stretch>
        </p:blipFill>
        <p:spPr bwMode="auto">
          <a:xfrm>
            <a:off x="7143768" y="2500306"/>
            <a:ext cx="2000232" cy="4357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0" y="214290"/>
            <a:ext cx="8643966" cy="6643710"/>
          </a:xfrm>
        </p:spPr>
        <p:txBody>
          <a:bodyPr>
            <a:normAutofit fontScale="92500" lnSpcReduction="20000"/>
          </a:bodyPr>
          <a:lstStyle/>
          <a:p>
            <a:pPr>
              <a:buNone/>
            </a:pPr>
            <a:r>
              <a:rPr lang="ru-RU" i="1" dirty="0" smtClean="0"/>
              <a:t>    </a:t>
            </a:r>
            <a:r>
              <a:rPr lang="ru-RU"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 января на городском ипподроме проходили очередные рысистые бега. Начались они по обыкновению в 1 час дня. При отличной погоде и хорошей дорожке лошади показали по сравнению с прошлыми бегами удивительную резвость для Архангельска. Бежали лошади в двух группах и городские одиночки. Первый приз получил "Помор". Так как рекорд "Помора" побил рекорд "Вожака"    (2 мин. 43 с.) на ... с., то он получил, кроме приза, еще и 15 рублей призовыми деньгами. Городские одиночки на </a:t>
            </a:r>
            <a:r>
              <a:rPr lang="ru-RU"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одноверстной</a:t>
            </a:r>
            <a:r>
              <a:rPr lang="ru-RU"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дистанции </a:t>
            </a:r>
          </a:p>
          <a:p>
            <a:pPr>
              <a:buNone/>
            </a:pPr>
            <a:r>
              <a:rPr lang="ru-RU"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бежали по общей дорожке.                                Победил "Мормон" П. С. </a:t>
            </a:r>
            <a:r>
              <a:rPr lang="ru-RU"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Кыркалова</a:t>
            </a:r>
            <a:r>
              <a:rPr lang="ru-RU"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 с. Несмотря на прекрасную                          погоду, публики по сравнению                                   с прошлыми бегами было немного".</a:t>
            </a:r>
            <a:endPar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dirty="0"/>
          </a:p>
        </p:txBody>
      </p:sp>
      <p:pic>
        <p:nvPicPr>
          <p:cNvPr id="1026" name="Picture 2" descr="http://horse-bryansk.ru/bank/mast/gnedaya/vishnevaya-big.jpg"/>
          <p:cNvPicPr>
            <a:picLocks noChangeAspect="1" noChangeArrowheads="1"/>
          </p:cNvPicPr>
          <p:nvPr/>
        </p:nvPicPr>
        <p:blipFill>
          <a:blip r:embed="rId3" cstate="print"/>
          <a:srcRect/>
          <a:stretch>
            <a:fillRect/>
          </a:stretch>
        </p:blipFill>
        <p:spPr bwMode="auto">
          <a:xfrm>
            <a:off x="6286513" y="4429132"/>
            <a:ext cx="2857487" cy="214311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3000" r="-6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Задача</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500034" y="1357298"/>
            <a:ext cx="8229600" cy="4525963"/>
          </a:xfrm>
        </p:spPr>
        <p:txBody>
          <a:bodyPr/>
          <a:lstStyle/>
          <a:p>
            <a:pPr algn="ctr">
              <a:buNone/>
            </a:pPr>
            <a:r>
              <a:rPr lang="ru-RU" dirty="0" smtClean="0"/>
              <a:t>    </a:t>
            </a:r>
            <a:r>
              <a:rPr lang="ru-RU"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За сколько секунд пробежал каждый конь дистанцию, если общее время – 479, 5 секунд, и Мормон пробежал на 6,5 секунд быстрее, чем Помор?</a:t>
            </a:r>
            <a:endParaRPr lang="ru-RU" sz="3600" dirty="0" smtClean="0"/>
          </a:p>
          <a:p>
            <a:pPr>
              <a:buNone/>
            </a:pPr>
            <a:endParaRPr lang="ru-RU" dirty="0"/>
          </a:p>
        </p:txBody>
      </p:sp>
      <p:pic>
        <p:nvPicPr>
          <p:cNvPr id="16386" name="Picture 2" descr="http://www.fresher.ru/images4/skachki-v-fotografiyax/11.jpg"/>
          <p:cNvPicPr>
            <a:picLocks noChangeAspect="1" noChangeArrowheads="1"/>
          </p:cNvPicPr>
          <p:nvPr/>
        </p:nvPicPr>
        <p:blipFill>
          <a:blip r:embed="rId3"/>
          <a:srcRect/>
          <a:stretch>
            <a:fillRect/>
          </a:stretch>
        </p:blipFill>
        <p:spPr bwMode="auto">
          <a:xfrm>
            <a:off x="2357422" y="3719419"/>
            <a:ext cx="4714908" cy="3138581"/>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Краткая запись</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214282" y="2285992"/>
            <a:ext cx="8472518" cy="3840171"/>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Помор - ? сек.</a:t>
            </a:r>
          </a:p>
          <a:p>
            <a:pPr>
              <a:buNone/>
            </a:pP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Вожак – 2 мин. 43 сек. = 163 сек.</a:t>
            </a:r>
          </a:p>
          <a:p>
            <a:pPr>
              <a:buNone/>
            </a:pP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Мормон - ? сек. на 6,5 сек. быстрее</a:t>
            </a: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410" name="AutoShape 2"/>
          <p:cNvSpPr>
            <a:spLocks noChangeArrowheads="1"/>
          </p:cNvSpPr>
          <p:nvPr/>
        </p:nvSpPr>
        <p:spPr bwMode="auto">
          <a:xfrm rot="10800000" flipH="1">
            <a:off x="6786578" y="2143116"/>
            <a:ext cx="785818" cy="2978164"/>
          </a:xfrm>
          <a:prstGeom prst="curvedLeftArrow">
            <a:avLst>
              <a:gd name="adj1" fmla="val 55310"/>
              <a:gd name="adj2" fmla="val 110479"/>
              <a:gd name="adj3" fmla="val 33333"/>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ru-RU"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411" name="AutoShape 3"/>
          <p:cNvSpPr>
            <a:spLocks/>
          </p:cNvSpPr>
          <p:nvPr/>
        </p:nvSpPr>
        <p:spPr bwMode="auto">
          <a:xfrm>
            <a:off x="7429520" y="2285992"/>
            <a:ext cx="673102" cy="2933715"/>
          </a:xfrm>
          <a:prstGeom prst="rightBrace">
            <a:avLst>
              <a:gd name="adj1" fmla="val 17008"/>
              <a:gd name="adj2" fmla="val 50000"/>
            </a:avLst>
          </a:prstGeom>
          <a:ln>
            <a:solidFill>
              <a:srgbClr val="00B0F0"/>
            </a:solidFill>
            <a:headEnd/>
            <a:tailEn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ru-RU" b="1" dirty="0"/>
          </a:p>
        </p:txBody>
      </p:sp>
      <p:sp>
        <p:nvSpPr>
          <p:cNvPr id="6" name="TextBox 5"/>
          <p:cNvSpPr txBox="1"/>
          <p:nvPr/>
        </p:nvSpPr>
        <p:spPr>
          <a:xfrm>
            <a:off x="7949442" y="3286124"/>
            <a:ext cx="1194558" cy="95410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479, 5 </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сек.</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0"/>
            <a:ext cx="7786742" cy="714356"/>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Решение №1</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0" y="714356"/>
            <a:ext cx="9144000" cy="6143644"/>
          </a:xfrm>
        </p:spPr>
        <p:txBody>
          <a:bodyPr>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1)479, 5 – 163 = </a:t>
            </a:r>
            <a:r>
              <a:rPr lang="ru-RU" sz="3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316, 5 </a:t>
            </a: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(сек.) общее время Помора и Мормона, затраченное на пробег дистанции</a:t>
            </a:r>
          </a:p>
          <a:p>
            <a:pPr lvl="0">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2)Пусть </a:t>
            </a:r>
            <a:r>
              <a:rPr lang="ru-RU" sz="3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a:t>
            </a: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сек. занял у Мормона пробег дистанции</a:t>
            </a:r>
          </a:p>
          <a:p>
            <a:pPr>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Тогда (х+6,5) сек. занял у Помора пробег дистанции</a:t>
            </a:r>
          </a:p>
          <a:p>
            <a:pPr>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3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a:t>
            </a: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(х+6,5) сек. общее время Помора и Мормона </a:t>
            </a:r>
          </a:p>
          <a:p>
            <a:pPr>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316, 5 сек. общее время Помора и Мормона</a:t>
            </a:r>
          </a:p>
          <a:p>
            <a:pPr>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Составляю и решаю уравнение:</a:t>
            </a:r>
          </a:p>
          <a:p>
            <a:pPr>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3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a:t>
            </a: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(х+6,5)=316,5</a:t>
            </a:r>
          </a:p>
          <a:p>
            <a:pPr>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2х+6,5=316,5</a:t>
            </a:r>
          </a:p>
          <a:p>
            <a:pPr>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2х=316,5-6,5</a:t>
            </a:r>
          </a:p>
          <a:p>
            <a:pPr>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2х=310</a:t>
            </a:r>
          </a:p>
          <a:p>
            <a:pPr>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х=310:2</a:t>
            </a:r>
          </a:p>
          <a:p>
            <a:pPr>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a:t>
            </a:r>
            <a:r>
              <a:rPr lang="ru-RU" sz="3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155</a:t>
            </a:r>
          </a:p>
          <a:p>
            <a:pPr>
              <a:buNone/>
            </a:pPr>
            <a:r>
              <a:rPr lang="ru-RU" sz="3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155</a:t>
            </a: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сек. время, за которое Мормон пробежал дистанцию</a:t>
            </a:r>
          </a:p>
          <a:p>
            <a:pPr lvl="0">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155+6,5 = </a:t>
            </a:r>
            <a:r>
              <a:rPr lang="ru-RU" sz="3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161, 5 </a:t>
            </a: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(сек.) время, за которое Помор пробежал дистанцию.</a:t>
            </a:r>
          </a:p>
          <a:p>
            <a:pPr>
              <a:buNone/>
            </a:pP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Ответ: </a:t>
            </a:r>
            <a:r>
              <a:rPr lang="ru-RU" sz="3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163 секунды, 161,5 секунд, 155 секунд</a:t>
            </a:r>
            <a:r>
              <a:rPr lang="ru-RU"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434" name="Picture 2" descr="http://favoritnr1.com/wp-content/uploads/2013/03/1362843152_horse-racing-5.jpg?fe4113"/>
          <p:cNvPicPr>
            <a:picLocks noChangeAspect="1" noChangeArrowheads="1"/>
          </p:cNvPicPr>
          <p:nvPr/>
        </p:nvPicPr>
        <p:blipFill>
          <a:blip r:embed="rId3"/>
          <a:srcRect/>
          <a:stretch>
            <a:fillRect/>
          </a:stretch>
        </p:blipFill>
        <p:spPr bwMode="auto">
          <a:xfrm>
            <a:off x="5000628" y="3214686"/>
            <a:ext cx="3984202" cy="1847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Решение №2</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0" y="1428736"/>
            <a:ext cx="9144000" cy="5429264"/>
          </a:xfrm>
        </p:spPr>
        <p:txBody>
          <a:bodyPr>
            <a:normAutofit fontScale="92500" lnSpcReduction="10000"/>
            <a:scene3d>
              <a:camera prst="orthographicFront"/>
              <a:lightRig rig="soft" dir="t">
                <a:rot lat="0" lon="0" rev="10800000"/>
              </a:lightRig>
            </a:scene3d>
            <a:sp3d>
              <a:bevelT w="27940" h="12700"/>
              <a:contourClr>
                <a:srgbClr val="DDDDDD"/>
              </a:contourClr>
            </a:sp3d>
          </a:bodyPr>
          <a:lstStyle/>
          <a:p>
            <a:pPr lvl="0" algn="ctr">
              <a:buNone/>
            </a:pPr>
            <a:r>
              <a:rPr lang="ru-RU"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1)  479,5-163 = </a:t>
            </a:r>
            <a:r>
              <a:rPr lang="ru-RU" b="1" u="sng"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316,5</a:t>
            </a:r>
            <a:r>
              <a:rPr lang="ru-RU"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(сек.) общее время Помора и Мормона, затраченное на преодоление дистанции.</a:t>
            </a:r>
          </a:p>
          <a:p>
            <a:pPr lvl="0" algn="ctr">
              <a:buNone/>
            </a:pPr>
            <a:r>
              <a:rPr lang="ru-RU"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2)  316,5-6,5 = </a:t>
            </a:r>
            <a:r>
              <a:rPr lang="ru-RU" b="1" u="sng"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310</a:t>
            </a:r>
            <a:r>
              <a:rPr lang="ru-RU"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(сек.) возможное общее время Помора и Мормона, затраченное на преодоление дистанции, если бы у обоих была бы скорость, как у Мормона.</a:t>
            </a:r>
          </a:p>
          <a:p>
            <a:pPr lvl="0" algn="ctr">
              <a:buNone/>
            </a:pPr>
            <a:r>
              <a:rPr lang="ru-RU"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3)  310:2 = </a:t>
            </a:r>
            <a:r>
              <a:rPr lang="ru-RU" b="1" u="sng"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155</a:t>
            </a:r>
            <a:r>
              <a:rPr lang="ru-RU"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(сек.) время Мормона, за которое он пробежал дистанцию</a:t>
            </a:r>
          </a:p>
          <a:p>
            <a:pPr lvl="0" algn="ctr">
              <a:buNone/>
            </a:pPr>
            <a:r>
              <a:rPr lang="ru-RU"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4)  155+6,5 = </a:t>
            </a:r>
            <a:r>
              <a:rPr lang="ru-RU" b="1" u="sng"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161,5</a:t>
            </a:r>
            <a:r>
              <a:rPr lang="ru-RU"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(сек.) время Помора, за которое он пробежал дистанцию.</a:t>
            </a:r>
          </a:p>
          <a:p>
            <a:pPr algn="ctr">
              <a:buNone/>
            </a:pPr>
            <a:r>
              <a:rPr lang="ru-RU"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Ответ: </a:t>
            </a:r>
            <a:r>
              <a:rPr lang="ru-RU" b="1" u="sng"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163 секунды, 155 секунд, 161,5 секунд</a:t>
            </a:r>
            <a:r>
              <a:rPr lang="ru-RU"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algn="ctr"/>
            <a:endParaRPr lang="ru-RU" b="1" spc="150" dirty="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7643866" cy="1143000"/>
          </a:xfrm>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Решение №3</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0" y="1357274"/>
            <a:ext cx="9144000" cy="5500726"/>
          </a:xfrm>
        </p:spPr>
        <p:txBody>
          <a:bodyPr>
            <a:normAutofit fontScale="92500" lnSpcReduction="20000"/>
          </a:bodyPr>
          <a:lstStyle/>
          <a:p>
            <a:pPr lvl="0" algn="ctr">
              <a:buNone/>
            </a:pPr>
            <a:r>
              <a:rPr lang="ru-RU" sz="3500" b="1"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1)  479,5-163 = </a:t>
            </a:r>
            <a:r>
              <a:rPr lang="ru-RU" sz="3500" b="1" u="sng"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316,5</a:t>
            </a:r>
            <a:r>
              <a:rPr lang="ru-RU" sz="3500" b="1"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 (сек.) общее время Помора и Мормона, затраченное на преодоление дистанции.</a:t>
            </a:r>
          </a:p>
          <a:p>
            <a:pPr lvl="0" algn="ctr">
              <a:buNone/>
            </a:pPr>
            <a:r>
              <a:rPr lang="ru-RU" sz="3500" b="1"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2)  316,5+6,5 = </a:t>
            </a:r>
            <a:r>
              <a:rPr lang="ru-RU" sz="3500" b="1" u="sng"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323</a:t>
            </a:r>
            <a:r>
              <a:rPr lang="ru-RU" sz="3500" b="1"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 (сек.) возможное общее время Помора и Мормона, затраченное на преодоление дистанции, если бы у обоих была бы скорость, как у Помора.</a:t>
            </a:r>
          </a:p>
          <a:p>
            <a:pPr lvl="0" algn="ctr">
              <a:buNone/>
            </a:pPr>
            <a:r>
              <a:rPr lang="ru-RU" sz="3500" b="1"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3)  323:2 = </a:t>
            </a:r>
            <a:r>
              <a:rPr lang="ru-RU" sz="3500" b="1" u="sng"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161,5</a:t>
            </a:r>
            <a:r>
              <a:rPr lang="ru-RU" sz="3500" b="1"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 (сек.) время, за которое Помор пробежал дистанцию.</a:t>
            </a:r>
          </a:p>
          <a:p>
            <a:pPr lvl="0" algn="ctr">
              <a:buNone/>
            </a:pPr>
            <a:r>
              <a:rPr lang="ru-RU" sz="3500" b="1"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4)  161,5-6,5 = </a:t>
            </a:r>
            <a:r>
              <a:rPr lang="ru-RU" sz="3500" b="1" u="sng"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155</a:t>
            </a:r>
            <a:r>
              <a:rPr lang="ru-RU" sz="3500" b="1"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 (сек.) время, за которое Мормон пробежал дистанцию.</a:t>
            </a:r>
          </a:p>
          <a:p>
            <a:pPr algn="ctr">
              <a:buNone/>
            </a:pPr>
            <a:r>
              <a:rPr lang="ru-RU" sz="3500" b="1"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Ответ: </a:t>
            </a:r>
            <a:r>
              <a:rPr lang="ru-RU" sz="3500" b="1" u="sng" dirty="0" smtClean="0">
                <a:ln w="19050">
                  <a:solidFill>
                    <a:srgbClr val="00B050"/>
                  </a:solidFill>
                  <a:prstDash val="solid"/>
                </a:ln>
                <a:solidFill>
                  <a:schemeClr val="accent3"/>
                </a:solidFill>
                <a:effectLst>
                  <a:outerShdw blurRad="50000" dist="50800" dir="7500000" algn="tl">
                    <a:srgbClr val="000000">
                      <a:shade val="5000"/>
                      <a:alpha val="35000"/>
                    </a:srgbClr>
                  </a:outerShdw>
                </a:effectLst>
              </a:rPr>
              <a:t>163 секунды, 161,5 секунд, 155 секунд</a:t>
            </a:r>
          </a:p>
          <a:p>
            <a:pPr algn="ctr"/>
            <a:endParaRPr lang="ru-RU" b="1" dirty="0">
              <a:ln w="19050">
                <a:solidFill>
                  <a:srgbClr val="00B050"/>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Библиография</a:t>
            </a:r>
            <a:endPar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Содержимое 2"/>
          <p:cNvSpPr>
            <a:spLocks noGrp="1"/>
          </p:cNvSpPr>
          <p:nvPr>
            <p:ph idx="1"/>
          </p:nvPr>
        </p:nvSpPr>
        <p:spPr>
          <a:xfrm>
            <a:off x="457200" y="1600200"/>
            <a:ext cx="8229600" cy="5257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ru-RU"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Электронный ресурс – 2015 г. -</a:t>
            </a:r>
            <a:r>
              <a:rPr lang="en-A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rPr>
              <a:t>http://www.lochchilov.com/blog/arkhangelskie_bega_i_pozharka_na_pomorskoj/2014-12-28-509</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Электронный ресурс – 2015 г. - </a:t>
            </a:r>
            <a:r>
              <a:rPr lang="en-A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rPr>
              <a:t>http://www.retromap.ru/mapster.php#right=1419422</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3. Электронный ресурс – 2015 г. - </a:t>
            </a:r>
            <a:r>
              <a:rPr lang="en-A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5"/>
              </a:rPr>
              <a:t>http://horse-bryansk.ru/mast/</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4. Электронный ресурс – 2015 г. - </a:t>
            </a:r>
            <a:r>
              <a:rPr lang="en-A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6"/>
              </a:rPr>
              <a:t>http://www.fresher.ru/2010/08/04/skachki-v-fotografiyax/</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5. Электронный ресурс – 2015 г. - </a:t>
            </a:r>
            <a:r>
              <a:rPr lang="en-A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7"/>
              </a:rPr>
              <a:t>http://favoritnr1.com/288-loshadinye-skachki.html</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ru-RU"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717</Words>
  <Application>Microsoft Office PowerPoint</Application>
  <PresentationFormat>Экран (4:3)</PresentationFormat>
  <Paragraphs>61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к конкурсу задач про Архангельск </vt:lpstr>
      <vt:lpstr>Исторические сведения</vt:lpstr>
      <vt:lpstr>Слайд 3</vt:lpstr>
      <vt:lpstr>Задача</vt:lpstr>
      <vt:lpstr>Краткая запись</vt:lpstr>
      <vt:lpstr>Решение №1</vt:lpstr>
      <vt:lpstr>Решение №2</vt:lpstr>
      <vt:lpstr>Решение №3</vt:lpstr>
      <vt:lpstr>Библиография</vt:lpstr>
      <vt:lpstr>Спасибо за внимание!</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Маша Котёнок</dc:creator>
  <cp:lastModifiedBy>КуприяновичМО</cp:lastModifiedBy>
  <cp:revision>16</cp:revision>
  <dcterms:created xsi:type="dcterms:W3CDTF">2014-02-07T15:54:46Z</dcterms:created>
  <dcterms:modified xsi:type="dcterms:W3CDTF">2015-09-29T07:43:13Z</dcterms:modified>
</cp:coreProperties>
</file>