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9F99C5-948E-4FF0-B74E-126D07A42020}" type="datetimeFigureOut">
              <a:rPr lang="ru-RU" smtClean="0"/>
              <a:pPr/>
              <a:t>04.10.2015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975976-6ED0-45CA-BEDB-FF80081EEE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afeyourhealth.ru/" TargetMode="External"/><Relationship Id="rId2" Type="http://schemas.openxmlformats.org/officeDocument/2006/relationships/hyperlink" Target="https://yandex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iggy.ru/" TargetMode="External"/><Relationship Id="rId5" Type="http://schemas.openxmlformats.org/officeDocument/2006/relationships/hyperlink" Target="http://www.my-habits.ru/" TargetMode="External"/><Relationship Id="rId4" Type="http://schemas.openxmlformats.org/officeDocument/2006/relationships/hyperlink" Target="http://zavisimosty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857232"/>
            <a:ext cx="7752900" cy="129266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Презентация к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классному часу: </a:t>
            </a:r>
          </a:p>
          <a:p>
            <a:pPr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Курить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 модно!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786190"/>
            <a:ext cx="3656840" cy="307181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00364" y="3429000"/>
            <a:ext cx="58579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Автор материала:</a:t>
            </a:r>
          </a:p>
          <a:p>
            <a:pPr algn="r"/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Куприянович Марина Олеговна,</a:t>
            </a:r>
          </a:p>
          <a:p>
            <a:pPr algn="r"/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</a:t>
            </a:r>
            <a:r>
              <a:rPr lang="ru-RU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читель математики</a:t>
            </a:r>
          </a:p>
          <a:p>
            <a:pPr algn="r"/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ысшей квалификационной категории,</a:t>
            </a:r>
          </a:p>
          <a:p>
            <a:pPr algn="r"/>
            <a:r>
              <a:rPr lang="ru-RU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МБОУ СШ № 1</a:t>
            </a:r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</a:t>
            </a:r>
          </a:p>
          <a:p>
            <a:pPr algn="r"/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</a:t>
            </a:r>
            <a:r>
              <a:rPr lang="ru-RU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Архангельска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5929330"/>
            <a:ext cx="600079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</a:t>
            </a:r>
            <a:r>
              <a:rPr lang="ru-RU" sz="16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Архангельск, 2015г.</a:t>
            </a:r>
            <a:endParaRPr lang="ru-RU" sz="16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1219" y="285728"/>
            <a:ext cx="664156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Библиография:</a:t>
            </a:r>
            <a:endParaRPr lang="ru-RU" sz="3200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000240"/>
            <a:ext cx="54292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 smtClean="0">
                <a:hlinkClick r:id="rId2"/>
              </a:rPr>
              <a:t>https</a:t>
            </a:r>
            <a:r>
              <a:rPr lang="en-GB" sz="2800" dirty="0" smtClean="0">
                <a:hlinkClick r:id="rId2"/>
              </a:rPr>
              <a:t>://yandex.ru</a:t>
            </a:r>
            <a:r>
              <a:rPr lang="en-GB" sz="2800" dirty="0" smtClean="0">
                <a:hlinkClick r:id="rId2"/>
              </a:rPr>
              <a:t>/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en-GB" sz="2800" dirty="0" smtClean="0">
                <a:hlinkClick r:id="rId3"/>
              </a:rPr>
              <a:t>http://safeyourhealth.ru</a:t>
            </a:r>
            <a:r>
              <a:rPr lang="en-GB" sz="2800" dirty="0" smtClean="0">
                <a:hlinkClick r:id="rId3"/>
              </a:rPr>
              <a:t>/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en-GB" sz="2800" dirty="0" smtClean="0">
                <a:hlinkClick r:id="rId4"/>
              </a:rPr>
              <a:t>http://zavisimosty.ru</a:t>
            </a:r>
            <a:r>
              <a:rPr lang="en-GB" sz="2800" dirty="0" smtClean="0">
                <a:hlinkClick r:id="rId4"/>
              </a:rPr>
              <a:t>/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en-GB" sz="2800" dirty="0" smtClean="0">
                <a:hlinkClick r:id="rId5"/>
              </a:rPr>
              <a:t>http://www.my-habits.ru</a:t>
            </a:r>
            <a:r>
              <a:rPr lang="en-GB" sz="2800" dirty="0" smtClean="0">
                <a:hlinkClick r:id="rId5"/>
              </a:rPr>
              <a:t>/</a:t>
            </a:r>
            <a:endParaRPr lang="ru-RU" sz="2800" dirty="0" smtClean="0"/>
          </a:p>
          <a:p>
            <a:pPr marL="342900" indent="-342900">
              <a:buAutoNum type="arabicPeriod"/>
            </a:pPr>
            <a:r>
              <a:rPr lang="en-GB" sz="2800" dirty="0" smtClean="0">
                <a:hlinkClick r:id="rId6"/>
              </a:rPr>
              <a:t>http://www.eciggy.ru</a:t>
            </a:r>
            <a:r>
              <a:rPr lang="en-GB" sz="2800" dirty="0" smtClean="0">
                <a:hlinkClick r:id="rId6"/>
              </a:rPr>
              <a:t>/</a:t>
            </a:r>
            <a:endParaRPr lang="ru-RU" sz="2800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Табак родом из Америки. 15 ноября 1492г. Х.Колумб причалил к неизвестному острову, жители которого поднесли гостям большие жёлто-зелёные листья свёрнутые в трубочку. Они курили это растение. «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Табаго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 - так называли это растение. Трава была родом из провинции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Табако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84296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История возникновения </a:t>
            </a:r>
            <a:r>
              <a:rPr lang="ru-RU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табакокурения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Рисунок 6" descr="67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143380"/>
            <a:ext cx="2809868" cy="24352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Vred_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7429552" cy="5000660"/>
          </a:xfrm>
        </p:spPr>
      </p:pic>
      <p:sp>
        <p:nvSpPr>
          <p:cNvPr id="6" name="Прямоугольник 5"/>
          <p:cNvSpPr/>
          <p:nvPr/>
        </p:nvSpPr>
        <p:spPr>
          <a:xfrm>
            <a:off x="714348" y="428604"/>
            <a:ext cx="78581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Состав одной сигареты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Переживания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Неприятности на работе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Семейные конфликты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успокоения нервов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Просто так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" name="Рисунок 9" descr="DSC05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429256" y="3429001"/>
            <a:ext cx="3286116" cy="30003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142852"/>
            <a:ext cx="821537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Причины из-за которых человек начинает курить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487375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После каждой выкуренной сигареты увеличивается число ударов сердца, его минутный объём, повышается артериальное давление. Дым от сигареты приводит к сужению сосудов, повышается возможность возникновения ишемической болезни сердца, усиливается риск внезапной смерти.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C45-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4286256"/>
            <a:ext cx="3299447" cy="24288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00034" y="142852"/>
            <a:ext cx="76438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Последствия курения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785794"/>
            <a:ext cx="900115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Сердечно-сосудистая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система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 курящего человека развивается кашель, активизируется выделение мокроты. Возникает склонность к рецидивам респираторных заболеваний.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 descr="116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071810"/>
            <a:ext cx="3271842" cy="346226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4282" y="285728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Последствия курения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30806" y="857233"/>
            <a:ext cx="66844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Органы дыхания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71990" cy="487375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Сигаретный дым содержит канцерогены, которые действуют, как стимуляторы роста опухолей. Курение называют основной причиной возникновения злокачественных новообразований губ, полости рта и глотки, гортани, пищевода, трахеи, бронхов, легких.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57166"/>
            <a:ext cx="71437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Последствия курения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88582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Онкологические заболевания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928802"/>
            <a:ext cx="3333750" cy="3476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86370" cy="4873752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Курение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беременной женщины вызывает: подавление дыхательных движений плода, появление в крови плода никотина и других токсических веществ, что приводит к задержке роста, массы тела и рождению ребенка с её дефицитом. Увеличивается риск перинатальной смертности и синдрома внезапной смерти у новорожденных детей.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52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Последствия курения беременной женщины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3625865__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429132"/>
            <a:ext cx="2857520" cy="2428868"/>
          </a:xfrm>
          <a:prstGeom prst="rect">
            <a:avLst/>
          </a:prstGeom>
        </p:spPr>
      </p:pic>
      <p:pic>
        <p:nvPicPr>
          <p:cNvPr id="6" name="Рисунок 5" descr="i4_143398_8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1643050"/>
            <a:ext cx="2714629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5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5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15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urenie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452437"/>
            <a:ext cx="6072230" cy="59531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571481"/>
            <a:ext cx="807249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Курить или не курить выбор за вами!</a:t>
            </a:r>
            <a:endParaRPr lang="ru-RU" sz="36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254</TotalTime>
  <Words>291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Lena</cp:lastModifiedBy>
  <cp:revision>30</cp:revision>
  <dcterms:created xsi:type="dcterms:W3CDTF">2009-10-03T14:28:46Z</dcterms:created>
  <dcterms:modified xsi:type="dcterms:W3CDTF">2015-10-04T05:24:08Z</dcterms:modified>
</cp:coreProperties>
</file>