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" TargetMode="External"/><Relationship Id="rId2" Type="http://schemas.openxmlformats.org/officeDocument/2006/relationships/hyperlink" Target="https://ru.wikipedia.org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uchportal.ru/den_kosmonavtiki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642918"/>
            <a:ext cx="7772400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Презентация к классному часу:</a:t>
            </a:r>
            <a:br>
              <a:rPr lang="ru-RU" sz="3600" dirty="0" smtClean="0"/>
            </a:br>
            <a:r>
              <a:rPr lang="ru-RU" sz="3600" dirty="0" smtClean="0"/>
              <a:t>День </a:t>
            </a:r>
            <a:r>
              <a:rPr lang="ru-RU" sz="3600" dirty="0" smtClean="0"/>
              <a:t>космонавтики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60135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Автор </a:t>
            </a:r>
            <a:r>
              <a:rPr lang="ru-RU" dirty="0" err="1" smtClean="0"/>
              <a:t>материала</a:t>
            </a:r>
            <a:r>
              <a:rPr lang="ru-RU" dirty="0" err="1" smtClean="0"/>
              <a:t>:Яковлева</a:t>
            </a:r>
            <a:r>
              <a:rPr lang="ru-RU" dirty="0" smtClean="0"/>
              <a:t> Владислава,</a:t>
            </a:r>
            <a:endParaRPr lang="ru-RU" dirty="0" smtClean="0"/>
          </a:p>
          <a:p>
            <a:r>
              <a:rPr lang="ru-RU" dirty="0" smtClean="0"/>
              <a:t>ученица11 а класса,</a:t>
            </a:r>
          </a:p>
          <a:p>
            <a:r>
              <a:rPr lang="ru-RU" dirty="0" smtClean="0"/>
              <a:t>МБОУ СШ № 1,</a:t>
            </a:r>
          </a:p>
          <a:p>
            <a:r>
              <a:rPr lang="ru-RU" dirty="0" smtClean="0"/>
              <a:t>Г. Архангельска</a:t>
            </a:r>
          </a:p>
          <a:p>
            <a:r>
              <a:rPr lang="ru-RU" dirty="0" smtClean="0"/>
              <a:t>Руководитель: </a:t>
            </a:r>
            <a:r>
              <a:rPr lang="ru-RU" dirty="0" err="1" smtClean="0"/>
              <a:t>Куприянович</a:t>
            </a:r>
            <a:r>
              <a:rPr lang="ru-RU" dirty="0" smtClean="0"/>
              <a:t> Марина Олеговна,</a:t>
            </a:r>
          </a:p>
          <a:p>
            <a:r>
              <a:rPr lang="ru-RU" dirty="0" smtClean="0"/>
              <a:t>у</a:t>
            </a:r>
            <a:r>
              <a:rPr lang="ru-RU" dirty="0" smtClean="0"/>
              <a:t>читель математики</a:t>
            </a:r>
          </a:p>
          <a:p>
            <a:r>
              <a:rPr lang="ru-RU" dirty="0" smtClean="0"/>
              <a:t>в</a:t>
            </a:r>
            <a:r>
              <a:rPr lang="ru-RU" dirty="0" smtClean="0"/>
              <a:t>ысшей квалификационной категории,</a:t>
            </a:r>
          </a:p>
          <a:p>
            <a:r>
              <a:rPr lang="ru-RU" dirty="0" smtClean="0"/>
              <a:t>МБОУ СШ № 1, г. Архангельска</a:t>
            </a:r>
          </a:p>
          <a:p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857356" y="6000768"/>
            <a:ext cx="5767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г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. Архангельск, 2015г.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ru-RU" sz="2400" b="0" dirty="0" smtClean="0"/>
              <a:t>Полет Юрия Гагарина доказал, что человек может жить и работать в космосе. Так появилась на Земле новая профессия - космонавт.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" name="Рисунок 2" descr="img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2143116"/>
            <a:ext cx="5734050" cy="37528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/>
          <a:lstStyle/>
          <a:p>
            <a:r>
              <a:rPr lang="ru-RU" dirty="0" smtClean="0"/>
              <a:t>Космонавт-это исследователь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785926"/>
            <a:ext cx="35719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Космонавт должен не только хорошо знать программу исследований и экспериментов, но и уметь работать с научной аппаратурой. А с каждым годом научные программы космических полетов становятся все шире и насыщеннее, научная аппаратура все сложнее и разнообразнее.</a:t>
            </a:r>
            <a:endParaRPr lang="ru-RU" sz="2000" dirty="0"/>
          </a:p>
        </p:txBody>
      </p:sp>
      <p:pic>
        <p:nvPicPr>
          <p:cNvPr id="4" name="Рисунок 3" descr="img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2143116"/>
            <a:ext cx="4479925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714356"/>
            <a:ext cx="8183880" cy="100013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Библиография: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857364"/>
            <a:ext cx="8286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>
                <a:hlinkClick r:id="rId2"/>
              </a:rPr>
              <a:t>https</a:t>
            </a:r>
            <a:r>
              <a:rPr lang="en-US" sz="2400" dirty="0" smtClean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ru.wikipedia.org</a:t>
            </a:r>
            <a:endParaRPr lang="ru-RU" sz="2400" dirty="0" smtClean="0"/>
          </a:p>
          <a:p>
            <a:pPr marL="342900" indent="-342900">
              <a:buAutoNum type="arabicPeriod"/>
            </a:pPr>
            <a:r>
              <a:rPr lang="en-US" sz="2400" dirty="0" smtClean="0">
                <a:hlinkClick r:id="rId3"/>
              </a:rPr>
              <a:t>https://yandex.ru</a:t>
            </a:r>
            <a:r>
              <a:rPr lang="en-US" sz="2400" dirty="0" smtClean="0">
                <a:hlinkClick r:id="rId3"/>
              </a:rPr>
              <a:t>/</a:t>
            </a:r>
            <a:endParaRPr lang="ru-RU" sz="2400" dirty="0" smtClean="0"/>
          </a:p>
          <a:p>
            <a:pPr marL="342900" indent="-342900">
              <a:buAutoNum type="arabicPeriod"/>
            </a:pPr>
            <a:r>
              <a:rPr lang="en-US" sz="2400" dirty="0" smtClean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www.uchportal.ru/den_kosmonavtiki</a:t>
            </a:r>
            <a:endParaRPr lang="ru-RU" sz="2400" dirty="0" smtClean="0"/>
          </a:p>
          <a:p>
            <a:pPr marL="342900" indent="-342900"/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2643182"/>
            <a:ext cx="8183880" cy="105156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000372"/>
            <a:ext cx="8183880" cy="1051560"/>
          </a:xfrm>
        </p:spPr>
        <p:txBody>
          <a:bodyPr>
            <a:noAutofit/>
          </a:bodyPr>
          <a:lstStyle/>
          <a:p>
            <a:r>
              <a:rPr lang="ru-RU" sz="2400" b="0" dirty="0" smtClean="0"/>
              <a:t>Юбилейный год космонавтики 12 апреля – День авиации и космонавтики. 2011 год юбилейный год для отечественной космонавтики. Именно с этого для считается летопись покорения человеком космического пространства. И самое приятное в этом юбилее, что первооткрывателем покорения бескрайнего космоса стал наш соотечественник Ю.А.Гагарин!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Рисунок 3" descr="351033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95879" y="3714752"/>
            <a:ext cx="3333773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Запуск корабля</a:t>
            </a:r>
            <a:endParaRPr lang="ru-RU" dirty="0"/>
          </a:p>
        </p:txBody>
      </p:sp>
      <p:pic>
        <p:nvPicPr>
          <p:cNvPr id="3" name="Рисунок 2" descr="korsx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1357298"/>
            <a:ext cx="6604000" cy="4445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83880" cy="1051560"/>
          </a:xfrm>
        </p:spPr>
        <p:txBody>
          <a:bodyPr/>
          <a:lstStyle/>
          <a:p>
            <a:r>
              <a:rPr lang="ru-RU" dirty="0" smtClean="0"/>
              <a:t>Первый полет человека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1142984"/>
          <a:ext cx="3548066" cy="5072098"/>
        </p:xfrm>
        <a:graphic>
          <a:graphicData uri="http://schemas.openxmlformats.org/drawingml/2006/table">
            <a:tbl>
              <a:tblPr/>
              <a:tblGrid>
                <a:gridCol w="3548066"/>
              </a:tblGrid>
              <a:tr h="5072098">
                <a:tc>
                  <a:txBody>
                    <a:bodyPr/>
                    <a:lstStyle/>
                    <a:p>
                      <a:r>
                        <a:rPr lang="ru-RU" sz="2000" b="0" i="0" dirty="0" smtClean="0">
                          <a:latin typeface="inherit"/>
                        </a:rPr>
                        <a:t> </a:t>
                      </a:r>
                      <a:r>
                        <a:rPr lang="ru-RU" sz="2000" b="0" i="0" dirty="0">
                          <a:latin typeface="inherit"/>
                        </a:rPr>
                        <a:t>Первый полет человека был самым трудным и опасным, но стремление к покорению космоса многих тысяч людей, принимавших участие в подготовке полета, преодолело все преграды. В честь этого исторического события 12 апреля во всем мире отмечают как Всемирный день авиации и космонавтики.</a:t>
                      </a:r>
                    </a:p>
                  </a:txBody>
                  <a:tcPr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" name="Рисунок 4" descr="2200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1357298"/>
            <a:ext cx="4500594" cy="43580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8183880" cy="1051560"/>
          </a:xfrm>
        </p:spPr>
        <p:txBody>
          <a:bodyPr/>
          <a:lstStyle/>
          <a:p>
            <a:r>
              <a:rPr lang="ru-RU" dirty="0" smtClean="0"/>
              <a:t>Вращение вокруг Земли</a:t>
            </a:r>
            <a:endParaRPr lang="ru-RU" dirty="0"/>
          </a:p>
        </p:txBody>
      </p:sp>
      <p:pic>
        <p:nvPicPr>
          <p:cNvPr id="3" name="Рисунок 2" descr="img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857364"/>
            <a:ext cx="6655220" cy="401004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183880" cy="1051560"/>
          </a:xfrm>
        </p:spPr>
        <p:txBody>
          <a:bodyPr/>
          <a:lstStyle/>
          <a:p>
            <a:r>
              <a:rPr lang="ru-RU" dirty="0" smtClean="0"/>
              <a:t>Первый человек в космосе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1500174"/>
          <a:ext cx="3214710" cy="4762500"/>
        </p:xfrm>
        <a:graphic>
          <a:graphicData uri="http://schemas.openxmlformats.org/drawingml/2006/table">
            <a:tbl>
              <a:tblPr/>
              <a:tblGrid>
                <a:gridCol w="3214710"/>
              </a:tblGrid>
              <a:tr h="3770014">
                <a:tc>
                  <a:txBody>
                    <a:bodyPr/>
                    <a:lstStyle/>
                    <a:p>
                      <a:r>
                        <a:rPr lang="ru-RU" sz="2000" b="0" i="0" dirty="0" smtClean="0">
                          <a:latin typeface="inherit"/>
                        </a:rPr>
                        <a:t> </a:t>
                      </a:r>
                      <a:r>
                        <a:rPr lang="ru-RU" sz="2000" b="0" i="0" dirty="0">
                          <a:latin typeface="inherit"/>
                        </a:rPr>
                        <a:t>12 апреля 1961 года весь мир был потрясен сообщением о начале новой эры космических полетов. В этот день советский космонавт Ю.А.Гагарин облетел </a:t>
                      </a: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inherit"/>
                        </a:rPr>
                        <a:t>планету</a:t>
                      </a:r>
                      <a:r>
                        <a:rPr lang="ru-RU" sz="2000" b="0" i="0" baseline="0" dirty="0" smtClean="0">
                          <a:solidFill>
                            <a:srgbClr val="0077AA"/>
                          </a:solidFill>
                          <a:latin typeface="inherit"/>
                        </a:rPr>
                        <a:t> </a:t>
                      </a: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inherit"/>
                        </a:rPr>
                        <a:t>Земля</a:t>
                      </a:r>
                      <a:r>
                        <a:rPr lang="ru-RU" sz="2000" b="0" i="0" dirty="0">
                          <a:latin typeface="inherit"/>
                        </a:rPr>
                        <a:t> на орбитальном космическом корабле «Восток». Он совершил один виток вокруг земного шара, продолжавшийся 108 минут.</a:t>
                      </a:r>
                    </a:p>
                  </a:txBody>
                  <a:tcPr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 descr="tass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1785926"/>
            <a:ext cx="2857514" cy="381001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Подвиг космонавта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428736"/>
          <a:ext cx="7715304" cy="4786346"/>
        </p:xfrm>
        <a:graphic>
          <a:graphicData uri="http://schemas.openxmlformats.org/drawingml/2006/table">
            <a:tbl>
              <a:tblPr/>
              <a:tblGrid>
                <a:gridCol w="7715304"/>
              </a:tblGrid>
              <a:tr h="4786346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>
                          <a:latin typeface="inherit"/>
                        </a:rPr>
                        <a:t> </a:t>
                      </a:r>
                      <a:r>
                        <a:rPr lang="ru-RU" sz="2800" b="0" i="0" dirty="0" smtClean="0">
                          <a:solidFill>
                            <a:schemeClr val="tx1"/>
                          </a:solidFill>
                          <a:latin typeface="inherit"/>
                        </a:rPr>
                        <a:t>Юрий</a:t>
                      </a:r>
                      <a:r>
                        <a:rPr lang="ru-RU" sz="2800" b="0" i="0" baseline="0" dirty="0" smtClean="0">
                          <a:solidFill>
                            <a:srgbClr val="0077AA"/>
                          </a:solidFill>
                          <a:latin typeface="inherit"/>
                        </a:rPr>
                        <a:t> </a:t>
                      </a:r>
                      <a:r>
                        <a:rPr lang="ru-RU" sz="2800" b="0" i="0" baseline="0" dirty="0" smtClean="0">
                          <a:solidFill>
                            <a:schemeClr val="tx1"/>
                          </a:solidFill>
                          <a:latin typeface="inherit"/>
                        </a:rPr>
                        <a:t>Гагарин</a:t>
                      </a:r>
                      <a:r>
                        <a:rPr lang="ru-RU" sz="2800" b="0" i="0" dirty="0" smtClean="0">
                          <a:latin typeface="inherit"/>
                        </a:rPr>
                        <a:t>... </a:t>
                      </a:r>
                      <a:r>
                        <a:rPr lang="ru-RU" sz="2800" b="0" i="0" dirty="0">
                          <a:latin typeface="inherit"/>
                        </a:rPr>
                        <a:t>Бесстрашный рыцарь космоса, славный сын нашей великой Родины. Человек, покоривший небо. Человек, подвиг и улыбка которого покорили нашу планету. 108 минут длился первый космический полет. В наши дни, когда совершаются многомесячные экспедиции на орбитальных космических станциях, он кажется очень коротким. Но каждая из этих минут была открытием неизвестного.</a:t>
                      </a:r>
                    </a:p>
                  </a:txBody>
                  <a:tcPr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Космос</a:t>
            </a:r>
            <a:endParaRPr lang="ru-RU" dirty="0"/>
          </a:p>
        </p:txBody>
      </p:sp>
      <p:pic>
        <p:nvPicPr>
          <p:cNvPr id="20482" name="Picture 2" descr="http://player.myshared.ru/9231/data/images/im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571612"/>
            <a:ext cx="5715040" cy="41402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5714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Человек впервые покорил космос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1857364"/>
          <a:ext cx="3143272" cy="3848100"/>
        </p:xfrm>
        <a:graphic>
          <a:graphicData uri="http://schemas.openxmlformats.org/drawingml/2006/table">
            <a:tbl>
              <a:tblPr/>
              <a:tblGrid>
                <a:gridCol w="3143272"/>
              </a:tblGrid>
              <a:tr h="3786214">
                <a:tc>
                  <a:txBody>
                    <a:bodyPr/>
                    <a:lstStyle/>
                    <a:p>
                      <a:r>
                        <a:rPr lang="ru-RU" sz="2000" b="0" i="0" dirty="0">
                          <a:latin typeface="inherit"/>
                        </a:rPr>
                        <a:t>Праздник установлен указом Президиума Верховного Совета СССР от 9 апреля 1962 года. С 1968 года отечественный День космонавтики получил и официальное общемировое признание после учреждения Всемирного дня авиации и космонавтики.</a:t>
                      </a:r>
                    </a:p>
                  </a:txBody>
                  <a:tcPr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" name="Рисунок 6" descr="img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1928802"/>
            <a:ext cx="4211496" cy="347187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64</TotalTime>
  <Words>298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Презентация к классному часу: День космонавтики</vt:lpstr>
      <vt:lpstr>Юбилейный год космонавтики 12 апреля – День авиации и космонавтики. 2011 год юбилейный год для отечественной космонавтики. Именно с этого для считается летопись покорения человеком космического пространства. И самое приятное в этом юбилее, что первооткрывателем покорения бескрайнего космоса стал наш соотечественник Ю.А.Гагарин! </vt:lpstr>
      <vt:lpstr>Запуск корабля</vt:lpstr>
      <vt:lpstr>Первый полет человека</vt:lpstr>
      <vt:lpstr>Вращение вокруг Земли</vt:lpstr>
      <vt:lpstr>Первый человек в космосе</vt:lpstr>
      <vt:lpstr>Подвиг космонавта</vt:lpstr>
      <vt:lpstr>Космос</vt:lpstr>
      <vt:lpstr>Человек впервые покорил космос</vt:lpstr>
      <vt:lpstr>Полет Юрия Гагарина доказал, что человек может жить и работать в космосе. Так появилась на Земле новая профессия - космонавт. </vt:lpstr>
      <vt:lpstr>Космонавт-это исследователь</vt:lpstr>
      <vt:lpstr>Библиография: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апреля - день космонавтики</dc:title>
  <dc:creator>kab20</dc:creator>
  <cp:lastModifiedBy>КуприяновичМО</cp:lastModifiedBy>
  <cp:revision>8</cp:revision>
  <dcterms:modified xsi:type="dcterms:W3CDTF">2015-10-06T06:03:01Z</dcterms:modified>
</cp:coreProperties>
</file>