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1" r:id="rId6"/>
    <p:sldId id="262" r:id="rId7"/>
    <p:sldId id="263" r:id="rId8"/>
    <p:sldId id="260" r:id="rId9"/>
    <p:sldId id="265" r:id="rId10"/>
    <p:sldId id="25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6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7.unn.ru/predmet/obsh/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peranto-plus.ru/festo/23-fevrala.htm" TargetMode="External"/><Relationship Id="rId5" Type="http://schemas.openxmlformats.org/officeDocument/2006/relationships/hyperlink" Target="https://yandex.ru/images/" TargetMode="External"/><Relationship Id="rId4" Type="http://schemas.openxmlformats.org/officeDocument/2006/relationships/hyperlink" Target="http://www.terepec48.ru/obj9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Презентация к классному часу:</a:t>
            </a:r>
          </a:p>
          <a:p>
            <a:pPr algn="ctr"/>
            <a:r>
              <a:rPr lang="ru-RU" sz="3200" b="1" dirty="0" smtClean="0"/>
              <a:t>День защитника Отечества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71671" y="3357562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Автор материала: </a:t>
            </a:r>
            <a:r>
              <a:rPr lang="ru-RU" b="1" dirty="0" err="1" smtClean="0">
                <a:solidFill>
                  <a:schemeClr val="bg1"/>
                </a:solidFill>
              </a:rPr>
              <a:t>Куприянович</a:t>
            </a:r>
            <a:r>
              <a:rPr lang="ru-RU" b="1" dirty="0" smtClean="0">
                <a:solidFill>
                  <a:schemeClr val="bg1"/>
                </a:solidFill>
              </a:rPr>
              <a:t> Марина Олеговна,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у</a:t>
            </a:r>
            <a:r>
              <a:rPr lang="ru-RU" b="1" dirty="0" smtClean="0">
                <a:solidFill>
                  <a:schemeClr val="bg1"/>
                </a:solidFill>
              </a:rPr>
              <a:t>читель математики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ысшей </a:t>
            </a:r>
            <a:r>
              <a:rPr lang="ru-RU" b="1" dirty="0" err="1" smtClean="0">
                <a:solidFill>
                  <a:schemeClr val="bg1"/>
                </a:solidFill>
              </a:rPr>
              <a:t>квалификациооной</a:t>
            </a:r>
            <a:r>
              <a:rPr lang="ru-RU" b="1" dirty="0" smtClean="0">
                <a:solidFill>
                  <a:schemeClr val="bg1"/>
                </a:solidFill>
              </a:rPr>
              <a:t> категории,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МБОУ СШ № 1,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г. Архангельска</a:t>
            </a:r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5643578"/>
            <a:ext cx="471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bg1"/>
                </a:solidFill>
              </a:rPr>
              <a:t>. Архангельск, 2015г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Дорогие наши мальчики!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4546848" cy="50405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6600" dirty="0" smtClean="0"/>
              <a:t>23 февраля – один из немногих дней в календаре, когда вы получаете законное право принимать от нас поздравления и подарки!!!</a:t>
            </a:r>
            <a:endParaRPr lang="ru-RU" sz="6600" dirty="0"/>
          </a:p>
        </p:txBody>
      </p:sp>
      <p:pic>
        <p:nvPicPr>
          <p:cNvPr id="4" name="Рисунок 3" descr="otkrytka-23-fevralya-malchi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2952750" cy="4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9cmze4MHF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21844" cy="3789040"/>
          </a:xfrm>
          <a:prstGeom prst="rect">
            <a:avLst/>
          </a:prstGeom>
        </p:spPr>
      </p:pic>
      <p:pic>
        <p:nvPicPr>
          <p:cNvPr id="4" name="Содержимое 3" descr="2mC35TlsFm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56367" y="0"/>
            <a:ext cx="3487633" cy="2327014"/>
          </a:xfrm>
        </p:spPr>
      </p:pic>
      <p:pic>
        <p:nvPicPr>
          <p:cNvPr id="7" name="Рисунок 6" descr="u_I9kSfEc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9040"/>
            <a:ext cx="4091947" cy="3068960"/>
          </a:xfrm>
          <a:prstGeom prst="rect">
            <a:avLst/>
          </a:prstGeom>
        </p:spPr>
      </p:pic>
      <p:pic>
        <p:nvPicPr>
          <p:cNvPr id="5" name="Рисунок 4" descr="8V5NXVASvx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54537">
            <a:off x="4564404" y="3011224"/>
            <a:ext cx="4315453" cy="3236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3672408" cy="530120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Днем защитника, ребята,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сильными всегда,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Словно бравые солдаты,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идите сквозь года.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вам будет веселее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каждым мигом, с каждым днём,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 нет парней смелее,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же вам везет во всём.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сопутствует удача,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приходит к вам успех,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каждом дне пусть, не иначе,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 счастье, радость, смех!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UWCIkFdu4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2569770" cy="3861048"/>
          </a:xfrm>
          <a:prstGeom prst="rect">
            <a:avLst/>
          </a:prstGeom>
        </p:spPr>
      </p:pic>
      <p:pic>
        <p:nvPicPr>
          <p:cNvPr id="5" name="Рисунок 4" descr="op3_F8m6M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0"/>
            <a:ext cx="3203848" cy="4813742"/>
          </a:xfrm>
          <a:prstGeom prst="rect">
            <a:avLst/>
          </a:prstGeom>
        </p:spPr>
      </p:pic>
      <p:pic>
        <p:nvPicPr>
          <p:cNvPr id="8" name="Рисунок 7" descr="UYbfmqh3x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0"/>
            <a:ext cx="1835696" cy="3068960"/>
          </a:xfrm>
          <a:prstGeom prst="rect">
            <a:avLst/>
          </a:prstGeom>
        </p:spPr>
      </p:pic>
      <p:pic>
        <p:nvPicPr>
          <p:cNvPr id="6" name="Рисунок 5" descr="v32FyqUlll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0"/>
            <a:ext cx="4599633" cy="3068960"/>
          </a:xfrm>
          <a:prstGeom prst="rect">
            <a:avLst/>
          </a:prstGeom>
        </p:spPr>
      </p:pic>
      <p:pic>
        <p:nvPicPr>
          <p:cNvPr id="7" name="Рисунок 6" descr="oEjnw8QrwI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293096"/>
            <a:ext cx="3419872" cy="25649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3068960"/>
            <a:ext cx="3682752" cy="2769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Хоть Вы не носите мундира,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Но знаем мы, что в трудный час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Вы так же, как и все солдаты,</a:t>
            </a:r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Спасете Родину и нас.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4" name="Рисунок 3" descr="6jW-EJ5EQ1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7364" y="4725144"/>
            <a:ext cx="3196636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28605"/>
            <a:ext cx="3682752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Библиография: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1428736"/>
            <a:ext cx="547201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>
                <a:hlinkClick r:id="rId2"/>
              </a:rPr>
              <a:t>https</a:t>
            </a:r>
            <a:r>
              <a:rPr lang="en-US" sz="2000" b="1" dirty="0" smtClean="0">
                <a:hlinkClick r:id="rId2"/>
              </a:rPr>
              <a:t>://ru.wikipedia.org/wiki</a:t>
            </a:r>
            <a:r>
              <a:rPr lang="en-US" sz="2000" b="1" dirty="0" smtClean="0">
                <a:hlinkClick r:id="rId2"/>
              </a:rPr>
              <a:t>/</a:t>
            </a:r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>
                <a:hlinkClick r:id="rId3"/>
              </a:rPr>
              <a:t>http://school7.unn.ru/predmet/obsh</a:t>
            </a:r>
            <a:r>
              <a:rPr lang="en-US" sz="2000" b="1" dirty="0" smtClean="0">
                <a:hlinkClick r:id="rId3"/>
              </a:rPr>
              <a:t>/</a:t>
            </a:r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www.terepec48.ru/obj9.htm</a:t>
            </a:r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>
                <a:hlinkClick r:id="rId5"/>
              </a:rPr>
              <a:t>https://yandex.ru/images</a:t>
            </a:r>
            <a:r>
              <a:rPr lang="en-US" sz="2000" b="1" dirty="0" smtClean="0">
                <a:hlinkClick r:id="rId5"/>
              </a:rPr>
              <a:t>/</a:t>
            </a:r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en-US" sz="2000" b="1" dirty="0" smtClean="0">
                <a:hlinkClick r:id="rId6"/>
              </a:rPr>
              <a:t>http://</a:t>
            </a:r>
            <a:r>
              <a:rPr lang="en-US" sz="2000" b="1" dirty="0" smtClean="0">
                <a:hlinkClick r:id="rId6"/>
              </a:rPr>
              <a:t>esperanto-plus.ru/festo/23-fevrala.htm</a:t>
            </a:r>
            <a:endParaRPr lang="ru-RU" sz="2000" b="1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несколько десятилетий мы верны традиции широко и всенародно встречать праздник защитника Отечества и отмечать его с особой торжественностью и теплотой.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-171400"/>
            <a:ext cx="5004048" cy="702940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0000"/>
                </a:solidFill>
              </a:rPr>
              <a:t>23 февраля </a:t>
            </a:r>
            <a:r>
              <a:rPr lang="ru-RU" dirty="0" smtClean="0"/>
              <a:t>– это день воинской славы России, которую российские войска снискали себе на полях сражения. Изначально в этом дне был заложен высокий смысл – любить свою родину и в случае необходимости уметь ее отстоять, а защищать родную землю русским воинам приходилось неоднократно, и всегда русский солдат с честью исполнял свой долг.</a:t>
            </a:r>
            <a:endParaRPr lang="ru-RU" dirty="0"/>
          </a:p>
        </p:txBody>
      </p:sp>
      <p:pic>
        <p:nvPicPr>
          <p:cNvPr id="4" name="Рисунок 3" descr="1361499635_400_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362243" cy="616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защитника Отечества</a:t>
            </a:r>
            <a:r>
              <a:rPr lang="ru-RU" dirty="0" smtClean="0">
                <a:solidFill>
                  <a:srgbClr val="002060"/>
                </a:solidFill>
              </a:rPr>
              <a:t> — праздник, отмечаемый 23 февраля в России, </a:t>
            </a:r>
            <a:r>
              <a:rPr lang="ru-RU" dirty="0" err="1" smtClean="0">
                <a:solidFill>
                  <a:srgbClr val="002060"/>
                </a:solidFill>
              </a:rPr>
              <a:t>Бело-руссии</a:t>
            </a:r>
            <a:r>
              <a:rPr lang="ru-RU" dirty="0" smtClean="0">
                <a:solidFill>
                  <a:srgbClr val="002060"/>
                </a:solidFill>
              </a:rPr>
              <a:t>, Киргизии, </a:t>
            </a:r>
            <a:r>
              <a:rPr lang="ru-RU" dirty="0" err="1" smtClean="0">
                <a:solidFill>
                  <a:srgbClr val="002060"/>
                </a:solidFill>
              </a:rPr>
              <a:t>Укра-ине</a:t>
            </a:r>
            <a:r>
              <a:rPr lang="ru-RU" dirty="0" smtClean="0">
                <a:solidFill>
                  <a:srgbClr val="002060"/>
                </a:solidFill>
              </a:rPr>
              <a:t>. Был установлен в СССР в 1922 году как «День Красной Армии и Флота». С 1949 до 1993 гг. носил название «День Советской Армии и Военно-Морского флота». После распада СССР праздник также продолжают отмечать в ряде стран СНГ.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45305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4896544" cy="58052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Сразу после победы вооруженного восстания в Петрограде 24-25 октября (7-8 ноября по новому стилю) 1917 года на молодую республику Советов обрушились контрреволюционные выступления, и Советской власти пришлось вести с ними активную борьбу. На тот момент Вооруженными силами Советской власти являлись отряды Красной гвардии революционных солдат и моряков.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Советское правительство с целью защиты Советского государства от кайзеровской Германии приступило к организации регулярных вооруженных сил. 15 (28 по н. с.) января 1918 года председатель Совета Народных Комиссаров В. И. Ульянов (Ленин) подписал декрет "Об организации </a:t>
            </a:r>
            <a:r>
              <a:rPr lang="ru-RU" dirty="0" err="1" smtClean="0">
                <a:solidFill>
                  <a:srgbClr val="002060"/>
                </a:solidFill>
              </a:rPr>
              <a:t>Рабоче-Крестьянской</a:t>
            </a:r>
            <a:r>
              <a:rPr lang="ru-RU" dirty="0" smtClean="0">
                <a:solidFill>
                  <a:srgbClr val="002060"/>
                </a:solidFill>
              </a:rPr>
              <a:t> Красной Армии (РККА), а 29.01 (11.02 по н. с.) - декрет "Об организации </a:t>
            </a:r>
            <a:r>
              <a:rPr lang="ru-RU" dirty="0" err="1" smtClean="0">
                <a:solidFill>
                  <a:srgbClr val="002060"/>
                </a:solidFill>
              </a:rPr>
              <a:t>Рабоче-Крестьянского</a:t>
            </a:r>
            <a:r>
              <a:rPr lang="ru-RU" dirty="0" smtClean="0">
                <a:solidFill>
                  <a:srgbClr val="002060"/>
                </a:solidFill>
              </a:rPr>
              <a:t> Красного Флота" (РККФ)…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Почему же именно 23-е февраля считается Днем Защитников Отечества, а не любая другая дата.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История этого праздника такова: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361555103_23_fevral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132856"/>
            <a:ext cx="371475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2492896"/>
            <a:ext cx="6660232" cy="436510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sz="3400" b="1" dirty="0" smtClean="0"/>
              <a:t>… 18 февраля 1918 года австро-германские и турецкие войска, нарушив перемирие, вторглись в Советскую Россию и приступили к оккупации Украины, Белоруссии и Прибалтики. 21 февраля германские войска захватили Минск. В этот день Советское правительство обратилось к народу с лозунгом "Социалистическое Отечество в опасности!"</a:t>
            </a:r>
            <a:br>
              <a:rPr lang="ru-RU" sz="3400" b="1" dirty="0" smtClean="0"/>
            </a:br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/>
              <a:t>23 февраля 1919 г в Петрограде был проведен день Красной Армии под лозунгом защиты социалистического Отечества от "кайзеровских войск"(в документах того времени не употреблялись "немецкие" или "германские" войска, а только "кайзеровские"). На заседании Петроградского Совета рабочих и красноармейских депутатов, посвященного годовщине создания РККА, с приветственной речью выступил Председатель ВЦИК (Всероссийского Центрального Исполнительного Комитета) Я. М. Свердлов, подчеркнувший, что Красная Армия была создана в первую очередь против иностранного врага. В 1923 году в честь Дня Красной Армии и Флота впервые был издан приказ Реввоенсовета Республики…</a:t>
            </a:r>
            <a:endParaRPr lang="ru-RU" sz="3400" dirty="0"/>
          </a:p>
        </p:txBody>
      </p:sp>
      <p:pic>
        <p:nvPicPr>
          <p:cNvPr id="4" name="Рисунок 3" descr="b8bd7c5d82574ff6e2c1980cec2fdc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1591" y="1268760"/>
            <a:ext cx="2772409" cy="4077072"/>
          </a:xfrm>
          <a:prstGeom prst="rect">
            <a:avLst/>
          </a:prstGeom>
        </p:spPr>
      </p:pic>
      <p:pic>
        <p:nvPicPr>
          <p:cNvPr id="6" name="Рисунок 5" descr="TBvcbwZtAw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88640"/>
            <a:ext cx="3960440" cy="2121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8104" cy="68580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smtClean="0">
                <a:solidFill>
                  <a:schemeClr val="bg1"/>
                </a:solidFill>
              </a:rPr>
              <a:t>…Позднее ВЦИК решил совместить годовщины Красной Армии еще с одним агитационным мероприятием - с так называемым "Днем Красного подарка". Вскоре "Правда" оповестила трудящихся: "Устройство дня Красного подарка по всей России перенесено на 23 февраля. В этот день по городам и на фронте будет организовано празднование годовщины создания Красной Армии…".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все же изначально 23 февраля праздновался как день рождения Красной Армии в честь победы под Нарвой и Псковом над немецкими войсками. День первой победы стал днем рождения армии. Это как бы обозначило на будущее ее судьбу. Начав с победы, она с той поры не раз громила врагов Родины. Не было ни одного захватчика, который бы не почувствовал на себе силу ее оружия. Армия стала называться Советской, а 23 февраля ежегодно отмечался в СССР как всенародный праздник - День Советской Армии и Военно-Морского Флота, в ознаменование всеобщей мобилизации революционных сил на защиту социалистического Отечества, а также мужественного сопротивления отрядов Красной Армии захватчикам.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После распада СССР 23 февраля было переименовано в День защитника Отечества.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94015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Таким образом, праздник сменил несколько названий: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День Советской Армии;</a:t>
            </a:r>
            <a:br>
              <a:rPr lang="ru-RU" b="1" dirty="0" smtClean="0"/>
            </a:br>
            <a:r>
              <a:rPr lang="ru-RU" b="1" dirty="0" smtClean="0"/>
              <a:t>- День рождения Красной армии</a:t>
            </a:r>
            <a:br>
              <a:rPr lang="ru-RU" b="1" dirty="0" smtClean="0"/>
            </a:br>
            <a:r>
              <a:rPr lang="ru-RU" b="1" dirty="0" smtClean="0"/>
              <a:t>- День рождения вооруженных сил и военно-морского флота.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сейчас этот праздник называется Днем Защитников Отечества.</a:t>
            </a:r>
            <a:endParaRPr lang="ru-RU" dirty="0"/>
          </a:p>
        </p:txBody>
      </p:sp>
      <p:pic>
        <p:nvPicPr>
          <p:cNvPr id="7" name="Рисунок 6" descr="634800915606319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0214" y="3954785"/>
            <a:ext cx="3283786" cy="2903215"/>
          </a:xfrm>
          <a:prstGeom prst="rect">
            <a:avLst/>
          </a:prstGeom>
        </p:spPr>
      </p:pic>
      <p:pic>
        <p:nvPicPr>
          <p:cNvPr id="8" name="Рисунок 7" descr="kartinka-s-23-fevralya-pozdrav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7138" y="332656"/>
            <a:ext cx="2436862" cy="3655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4032448" cy="33843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Праздник </a:t>
            </a:r>
            <a:r>
              <a:rPr lang="ru-RU" dirty="0" smtClean="0">
                <a:solidFill>
                  <a:srgbClr val="FF0000"/>
                </a:solidFill>
              </a:rPr>
              <a:t>23 февраля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– это дань нашего уважения всем поколениям российских воинов, от древних времен до сегодняшнего дня, мужественно защищавших родную землю от захватчиков. В этот «мужской» день представители мужского пола, от мальчишек до стариков, принимают поздравления и подарки, а военнослужащие обязательно чествуются.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7a662a4789df5782991e6efc51824c80f1b8bfe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013176"/>
            <a:ext cx="3534324" cy="1667023"/>
          </a:xfrm>
          <a:prstGeom prst="rect">
            <a:avLst/>
          </a:prstGeom>
        </p:spPr>
      </p:pic>
      <p:pic>
        <p:nvPicPr>
          <p:cNvPr id="5" name="Рисунок 4" descr="d9687c2c91b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41168"/>
            <a:ext cx="2193032" cy="1644774"/>
          </a:xfrm>
          <a:prstGeom prst="rect">
            <a:avLst/>
          </a:prstGeom>
        </p:spPr>
      </p:pic>
      <p:pic>
        <p:nvPicPr>
          <p:cNvPr id="6" name="Рисунок 5" descr="helm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2076822" cy="2769096"/>
          </a:xfrm>
          <a:prstGeom prst="rect">
            <a:avLst/>
          </a:prstGeom>
        </p:spPr>
      </p:pic>
      <p:pic>
        <p:nvPicPr>
          <p:cNvPr id="8" name="Рисунок 7" descr="4529570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88640"/>
            <a:ext cx="3163148" cy="1778392"/>
          </a:xfrm>
          <a:prstGeom prst="rect">
            <a:avLst/>
          </a:prstGeom>
        </p:spPr>
      </p:pic>
      <p:pic>
        <p:nvPicPr>
          <p:cNvPr id="9" name="Рисунок 8" descr="kartinka-s-23-fevralya-pozdravo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2276872"/>
            <a:ext cx="1668777" cy="250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396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Дорогие наши мальчики!</vt:lpstr>
      <vt:lpstr>С Днем защитника, ребята, Будьте сильными всегда, Словно бравые солдаты, Вы идите сквозь года.   Пусть вам будет веселее С каждым мигом, с каждым днём, В мире нет парней смелее, Пусть же вам везет во всём.   Пусть сопутствует удача, Пусть приходит к вам успех, В каждом дне пусть, не иначе, Будет счастье, радость, смех!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КуприяновичМО</cp:lastModifiedBy>
  <cp:revision>28</cp:revision>
  <dcterms:created xsi:type="dcterms:W3CDTF">2014-02-18T11:18:42Z</dcterms:created>
  <dcterms:modified xsi:type="dcterms:W3CDTF">2015-10-06T10:30:54Z</dcterms:modified>
</cp:coreProperties>
</file>