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0%2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chebnikionline.com/soziologia/sotsiologiya_-_verbets_vv/shlyub_simya_ponyattya_sutnist_tipologiya.htm" TargetMode="External"/><Relationship Id="rId4" Type="http://schemas.openxmlformats.org/officeDocument/2006/relationships/hyperlink" Target="http://www.medn.ru/semiy/semya-i-brak-chto-takoe-istoriya/brak-i-semy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412776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Брак и семья.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image17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1"/>
            <a:ext cx="91656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к классному часу: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Брак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семья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893" y="3571877"/>
            <a:ext cx="7633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Автор материала: </a:t>
            </a:r>
            <a:r>
              <a:rPr lang="ru-RU" b="1" dirty="0" err="1" smtClean="0">
                <a:solidFill>
                  <a:schemeClr val="bg1"/>
                </a:solidFill>
              </a:rPr>
              <a:t>Куприянович</a:t>
            </a:r>
            <a:r>
              <a:rPr lang="ru-RU" b="1" dirty="0" smtClean="0">
                <a:solidFill>
                  <a:schemeClr val="bg1"/>
                </a:solidFill>
              </a:rPr>
              <a:t> Марина Олеговна,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читель математики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ысшей квалификационной категории,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МБОУ СШ № 1,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Архангельска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6143644"/>
            <a:ext cx="414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Архангельск, 2015г.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b="1" dirty="0" smtClean="0"/>
              <a:t>сфера первоначального социального контроля</a:t>
            </a:r>
            <a:r>
              <a:rPr lang="ru-RU" dirty="0" smtClean="0"/>
              <a:t> — моральная регламентация поведения членов семьи в различных сферах жизнедеятельности, а также регламентация ответственности и обязательств в отношении между супругами, родителями и детьми, представителями старшего и среднего поколений.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рекреативная</a:t>
            </a:r>
            <a:r>
              <a:rPr lang="ru-RU" dirty="0" smtClean="0"/>
              <a:t> — (лат. </a:t>
            </a:r>
            <a:r>
              <a:rPr lang="ru-RU" dirty="0" err="1" smtClean="0"/>
              <a:t>recreatio</a:t>
            </a:r>
            <a:r>
              <a:rPr lang="ru-RU" dirty="0" smtClean="0"/>
              <a:t> — восстановление). Связана с отдыхом, организацией досуга, заботой о здоровье и благополучии членов семьи.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духовного общения</a:t>
            </a:r>
            <a:r>
              <a:rPr lang="ru-RU" dirty="0" smtClean="0"/>
              <a:t> — развития личностей членов семьи, духовное взаимообогащение.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социально-статусная</a:t>
            </a:r>
            <a:r>
              <a:rPr lang="ru-RU" dirty="0" smtClean="0"/>
              <a:t> — предоставление определённого социального статуса членам семьи, воспроизводство социальной структуры.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психотерапевтическая</a:t>
            </a:r>
            <a:r>
              <a:rPr lang="ru-RU" dirty="0" smtClean="0"/>
              <a:t> — позволяет членам семьи удовлетворять потребности в симпатии, уважении, признании, эмоциональной поддержке, психологической защите.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Семейные традиции</a:t>
            </a:r>
            <a:r>
              <a:rPr lang="ru-RU" altLang="en-US" b="0" dirty="0" smtClean="0"/>
              <a:t/>
            </a:r>
            <a:br>
              <a:rPr lang="ru-RU" altLang="en-US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Семейные традиции — это обычные принятые в семье нормы, манеры поведения, обычаи и взгляды, которые передаются из поколения в поколение. Семейные традиции и ритуалы являются, с одной стороны, одним из важных признаков здоровой (по определению В.Сатир) или функциональной (по определению Э. Г. </a:t>
            </a:r>
            <a:r>
              <a:rPr lang="ru-RU" dirty="0" err="1" smtClean="0"/>
              <a:t>Эйдемиллера</a:t>
            </a:r>
            <a:r>
              <a:rPr lang="ru-RU" dirty="0" smtClean="0"/>
              <a:t> и других исследователей) семьи, а, с другой стороны, наличие семейных традиций является одним из важнейших механизмов передачи следующим поколениям семьи законов внутрисемейного взаимодействия: распределения ролей во всех сферах семейной жизни, правил внутрисемейного общения, в том числе способов разрешения конфликтов и преодоления возникающих проблем. Семейные традиции и обряды основываются на общественных, религиозных и исторических традициях и обрядах, но творчески преобразуются и дополняются собственными, поэтому они уникальны для каждой семьи.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625954.jpg"/>
          <p:cNvPicPr>
            <a:picLocks noChangeAspect="1"/>
          </p:cNvPicPr>
          <p:nvPr/>
        </p:nvPicPr>
        <p:blipFill>
          <a:blip r:embed="rId2" cstate="print"/>
          <a:srcRect b="338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056" y="4286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Библиография: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3116"/>
            <a:ext cx="9144001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://ru.wikipedia.org/wiki/%D0%91%D1%80%D0%B0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%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D1%87%D0%BD%D1%8B%D0%B9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_%D1%81%D0%BE%D1%8E%D0%B7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42900" indent="-34290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www.medn.ru/semiy/semya-i-brak-chto-takoe-istoriya/brak-i-semya.html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http://uchebnikionline.com/soziologia/sotsiologiya_-_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verbets_vv/shlyub_simya_ponyattya_sutnist_tipologiya.htm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://yandex.ru/images/search?text=%D0%B1%D1%80%D0%B0%D0%BA%20%D0%B8%20%D1%81%D0%B5%D0%BC%D1%8C%D1%8F&amp;stype=image&amp;lr=20&amp;noreask=1&amp;source=wiz&amp;redircnt=1444372759.1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/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625954.jpg"/>
          <p:cNvPicPr>
            <a:picLocks noChangeAspect="1"/>
          </p:cNvPicPr>
          <p:nvPr/>
        </p:nvPicPr>
        <p:blipFill>
          <a:blip r:embed="rId2" cstate="print"/>
          <a:srcRect b="338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056" y="47971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dirty="0" smtClean="0"/>
              <a:t>Семья – это малая социальная группа, основанная на браке мужчины и женщины.</a:t>
            </a:r>
          </a:p>
          <a:p>
            <a:r>
              <a:rPr lang="ru-RU" dirty="0" smtClean="0"/>
              <a:t>Брак – это семейный союз мужчины и женщины, основанный на их правах и обязанностях по отношению друг к другу и к детям.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127336_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531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66d663aa3ac52cb58cc83ba77e9b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279" y="3385688"/>
            <a:ext cx="5221721" cy="347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edding B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3816424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     Современные молодые люди, чтобы создать семью и обеспечить счастливую семейную жизнь, должны овладеть прежде всего культурой общения.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68886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Социальные функции семьи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Исследователи единодушны, в том, что функции отражают исторический характер связи между семьёй и обществом, динамику семейных изменений на разных исторических этапах. Современная семья утратила многие функции, цементировавшие её в прошлом: производственную, охранительную, образовательную и др. Однако часть функций являются устойчивыми к изменениям, в этом смысле их можно назвать традиционными.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b="0" dirty="0" smtClean="0"/>
              <a:t> К ним можно отнести следующие функции: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b="1" dirty="0" smtClean="0"/>
              <a:t>репродуктивная</a:t>
            </a:r>
            <a:r>
              <a:rPr lang="ru-RU" dirty="0" smtClean="0"/>
              <a:t> — в любой семье важнейшей является проблема деторождения. Цельность сексуальной потребности, обеспечивающей продолжение рода, и любви как высшего чувства делает невозможным отделение одного от другого. Супружеская любовь в значительной мере зависит от характера удовлетворения сексуальных потребностей, особенностей их регулирования и отношения супругов к проблеме деторождения, самим детям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б) </a:t>
            </a:r>
            <a:r>
              <a:rPr lang="ru-RU" b="1" dirty="0" smtClean="0"/>
              <a:t>хозяйственно-экономическая</a:t>
            </a:r>
            <a:r>
              <a:rPr lang="ru-RU" dirty="0" smtClean="0"/>
              <a:t> — включает питание семьи, приобретение и содержание домашнего имущества, одежды, обуви, благоустройство жилища, создание домашнего уюта, организацию жизни и быта семьи, формирование и расходование домашнего бюджета;</a:t>
            </a:r>
          </a:p>
          <a:p>
            <a:r>
              <a:rPr lang="ru-RU" dirty="0" smtClean="0"/>
              <a:t>в) </a:t>
            </a:r>
            <a:r>
              <a:rPr lang="ru-RU" b="1" dirty="0" smtClean="0"/>
              <a:t>регенеративная</a:t>
            </a:r>
            <a:r>
              <a:rPr lang="ru-RU" dirty="0" smtClean="0"/>
              <a:t> — (лат. </a:t>
            </a:r>
            <a:r>
              <a:rPr lang="ru-RU" dirty="0" err="1" smtClean="0"/>
              <a:t>regeneratio</a:t>
            </a:r>
            <a:r>
              <a:rPr lang="ru-RU" dirty="0" smtClean="0"/>
              <a:t> — возрождение, возобновление). Означает наследование статуса, фамилии, имущества, социального положения. Сюда же можно отнести и передачу каких-то фамильных драгоценностей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образовательно-воспитательная</a:t>
            </a:r>
            <a:r>
              <a:rPr lang="ru-RU" dirty="0" smtClean="0"/>
              <a:t> — (социализация). Состоит в удовлетворении потребностей в отцовстве и материнстве, контактах с детьми, их воспитании, самореализации в детях.</a:t>
            </a:r>
            <a:endParaRPr lang="ru-RU" dirty="0"/>
          </a:p>
        </p:txBody>
      </p:sp>
      <p:pic>
        <p:nvPicPr>
          <p:cNvPr id="4" name="Рисунок 3" descr="post-221-1268919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31586"/>
            <a:ext cx="4896544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424</TotalTime>
  <Words>201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Welcome</vt:lpstr>
      <vt:lpstr>Слайд 1</vt:lpstr>
      <vt:lpstr>Слайд 2</vt:lpstr>
      <vt:lpstr>Слайд 3</vt:lpstr>
      <vt:lpstr>Слайд 4</vt:lpstr>
      <vt:lpstr>Слайд 5</vt:lpstr>
      <vt:lpstr> Социальные функции семьи</vt:lpstr>
      <vt:lpstr> К ним можно отнести следующие функции:</vt:lpstr>
      <vt:lpstr>Слайд 8</vt:lpstr>
      <vt:lpstr>Слайд 9</vt:lpstr>
      <vt:lpstr>Слайд 10</vt:lpstr>
      <vt:lpstr>Семейные традиции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Kiss</dc:creator>
  <cp:lastModifiedBy>КуприяновичМО</cp:lastModifiedBy>
  <cp:revision>19</cp:revision>
  <dcterms:created xsi:type="dcterms:W3CDTF">2012-02-16T17:22:11Z</dcterms:created>
  <dcterms:modified xsi:type="dcterms:W3CDTF">2015-10-09T06:41:41Z</dcterms:modified>
</cp:coreProperties>
</file>