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2" r:id="rId2"/>
    <p:sldMasterId id="2147483826" r:id="rId3"/>
    <p:sldMasterId id="2147483830" r:id="rId4"/>
    <p:sldMasterId id="2147483834" r:id="rId5"/>
    <p:sldMasterId id="2147483838" r:id="rId6"/>
    <p:sldMasterId id="2147483842" r:id="rId7"/>
    <p:sldMasterId id="2147483846" r:id="rId8"/>
  </p:sldMasterIdLst>
  <p:sldIdLst>
    <p:sldId id="256" r:id="rId9"/>
    <p:sldId id="261" r:id="rId10"/>
    <p:sldId id="262" r:id="rId11"/>
    <p:sldId id="263" r:id="rId12"/>
    <p:sldId id="258" r:id="rId13"/>
    <p:sldId id="259" r:id="rId14"/>
    <p:sldId id="257" r:id="rId15"/>
    <p:sldId id="260" r:id="rId16"/>
    <p:sldId id="264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44" r:id="rId4"/>
    <p:sldLayoutId id="2147483845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135732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Презентация к классному часу:</a:t>
            </a:r>
            <a:br>
              <a:rPr lang="ru-RU" sz="3600" dirty="0" smtClean="0"/>
            </a:br>
            <a:r>
              <a:rPr lang="ru-RU" sz="3600" dirty="0" smtClean="0"/>
              <a:t>70 </a:t>
            </a:r>
            <a:r>
              <a:rPr lang="ru-RU" sz="3600" dirty="0" smtClean="0"/>
              <a:t>лет войны с милитаристской Японией</a:t>
            </a:r>
            <a:endParaRPr lang="ru-RU" sz="3600" dirty="0"/>
          </a:p>
        </p:txBody>
      </p:sp>
      <p:pic>
        <p:nvPicPr>
          <p:cNvPr id="16388" name="Picture 4" descr="https://upload.wikimedia.org/wikipedia/commons/thumb/b/ba/Battle_of_Lake_Khasan-Red_Army_soldiers_on_attack.jpg/330px-Battle_of_Lake_Khasan-Red_Army_soldiers_on_att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2714644" cy="1875573"/>
          </a:xfrm>
          <a:prstGeom prst="rect">
            <a:avLst/>
          </a:prstGeom>
          <a:noFill/>
        </p:spPr>
      </p:pic>
      <p:pic>
        <p:nvPicPr>
          <p:cNvPr id="16390" name="Picture 6" descr="http://primamedia.ru/f/big/749/7487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2643206" cy="18172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3714752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 материала: </a:t>
            </a:r>
            <a:r>
              <a:rPr lang="ru-RU" dirty="0" err="1" smtClean="0"/>
              <a:t>Лапун</a:t>
            </a:r>
            <a:r>
              <a:rPr lang="ru-RU" dirty="0" smtClean="0"/>
              <a:t> Августин,</a:t>
            </a:r>
          </a:p>
          <a:p>
            <a:pPr algn="r"/>
            <a:r>
              <a:rPr lang="ru-RU" dirty="0" smtClean="0"/>
              <a:t>ученик  </a:t>
            </a:r>
            <a:r>
              <a:rPr lang="ru-RU" b="1" dirty="0" smtClean="0"/>
              <a:t>10</a:t>
            </a:r>
            <a:r>
              <a:rPr lang="ru-RU" dirty="0" smtClean="0"/>
              <a:t> а класса,</a:t>
            </a:r>
          </a:p>
          <a:p>
            <a:pPr algn="r"/>
            <a:r>
              <a:rPr lang="ru-RU" dirty="0" smtClean="0"/>
              <a:t>МБОУ СШ № 1,</a:t>
            </a:r>
          </a:p>
          <a:p>
            <a:pPr algn="r"/>
            <a:r>
              <a:rPr lang="ru-RU" dirty="0" smtClean="0"/>
              <a:t>г</a:t>
            </a:r>
            <a:r>
              <a:rPr lang="ru-RU" dirty="0" smtClean="0"/>
              <a:t>. Архангельска,</a:t>
            </a:r>
          </a:p>
          <a:p>
            <a:pPr algn="r"/>
            <a:r>
              <a:rPr lang="ru-RU" dirty="0" smtClean="0"/>
              <a:t>р</a:t>
            </a:r>
            <a:r>
              <a:rPr lang="ru-RU" dirty="0" smtClean="0"/>
              <a:t>уководитель: </a:t>
            </a:r>
            <a:r>
              <a:rPr lang="ru-RU" dirty="0" err="1" smtClean="0"/>
              <a:t>Куприянович</a:t>
            </a:r>
            <a:r>
              <a:rPr lang="ru-RU" dirty="0" smtClean="0"/>
              <a:t> Марина Олеговна,</a:t>
            </a:r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читель математики,</a:t>
            </a:r>
          </a:p>
          <a:p>
            <a:pPr algn="r"/>
            <a:r>
              <a:rPr lang="ru-RU" dirty="0" smtClean="0"/>
              <a:t>в</a:t>
            </a:r>
            <a:r>
              <a:rPr lang="ru-RU" dirty="0" smtClean="0"/>
              <a:t>ысшей  квалификационной категории,</a:t>
            </a:r>
          </a:p>
          <a:p>
            <a:pPr algn="r"/>
            <a:r>
              <a:rPr lang="ru-RU" dirty="0" smtClean="0"/>
              <a:t>МБОУ СШ № 1,</a:t>
            </a:r>
          </a:p>
          <a:p>
            <a:pPr algn="r"/>
            <a:r>
              <a:rPr lang="ru-RU" dirty="0" smtClean="0"/>
              <a:t>г</a:t>
            </a:r>
            <a:r>
              <a:rPr lang="ru-RU" dirty="0" smtClean="0"/>
              <a:t>. Архангельска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5929330"/>
            <a:ext cx="236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Архангельск, 2015г.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3861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http</a:t>
            </a:r>
            <a:r>
              <a:rPr lang="en-US" dirty="0" smtClean="0"/>
              <a:t>://k-school33.jimdo.com/70-</a:t>
            </a:r>
            <a:r>
              <a:rPr lang="ru-RU" dirty="0" smtClean="0"/>
              <a:t>лет-победы/70-лет-победы-в-войне-с-милитаристской-японией/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https://ru.wikipedia.org/wiki/</a:t>
            </a:r>
            <a:r>
              <a:rPr lang="ru-RU" dirty="0" err="1" smtClean="0"/>
              <a:t>Советско-японская_война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http://port-artur.info/istoriya/voyny/otechestvennaya-1941-1945/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3200" dirty="0" smtClean="0"/>
              <a:t>Опасность войны СССР с Японией существовала со второй половины 1930-х годов, в</a:t>
            </a:r>
            <a:r>
              <a:rPr lang="ru-RU" sz="3200" dirty="0" smtClean="0">
                <a:solidFill>
                  <a:schemeClr val="bg1"/>
                </a:solidFill>
              </a:rPr>
              <a:t> 1938 </a:t>
            </a:r>
            <a:r>
              <a:rPr lang="ru-RU" sz="3200" dirty="0" smtClean="0"/>
              <a:t>году произошли столкновения </a:t>
            </a:r>
            <a:r>
              <a:rPr lang="ru-RU" sz="3200" dirty="0" smtClean="0">
                <a:solidFill>
                  <a:schemeClr val="bg1"/>
                </a:solidFill>
              </a:rPr>
              <a:t>на озере Хасан,</a:t>
            </a:r>
            <a:r>
              <a:rPr lang="ru-RU" sz="3200" dirty="0" smtClean="0"/>
              <a:t> а в</a:t>
            </a:r>
            <a:r>
              <a:rPr lang="ru-RU" sz="3200" dirty="0" smtClean="0">
                <a:solidFill>
                  <a:schemeClr val="bg1"/>
                </a:solidFill>
              </a:rPr>
              <a:t> 1939</a:t>
            </a:r>
            <a:r>
              <a:rPr lang="ru-RU" sz="3200" dirty="0" smtClean="0"/>
              <a:t> сражение </a:t>
            </a:r>
            <a:r>
              <a:rPr lang="ru-RU" sz="3200" dirty="0" smtClean="0">
                <a:solidFill>
                  <a:schemeClr val="bg1"/>
                </a:solidFill>
              </a:rPr>
              <a:t>на Халхин-Голе на границе Монголии и Маньчжоу-Го.</a:t>
            </a:r>
            <a:r>
              <a:rPr lang="ru-RU" sz="3200" dirty="0" smtClean="0"/>
              <a:t> В </a:t>
            </a:r>
            <a:r>
              <a:rPr lang="ru-RU" sz="3200" dirty="0" smtClean="0">
                <a:solidFill>
                  <a:schemeClr val="bg1"/>
                </a:solidFill>
              </a:rPr>
              <a:t>1940</a:t>
            </a:r>
            <a:r>
              <a:rPr lang="ru-RU" sz="3200" dirty="0" smtClean="0"/>
              <a:t> создан </a:t>
            </a:r>
            <a:r>
              <a:rPr lang="ru-RU" sz="3200" dirty="0" smtClean="0">
                <a:solidFill>
                  <a:schemeClr val="bg1"/>
                </a:solidFill>
              </a:rPr>
              <a:t>советский Дальневосточный фронт</a:t>
            </a:r>
            <a:r>
              <a:rPr lang="ru-RU" sz="3200" dirty="0" smtClean="0"/>
              <a:t>, что указывало на реальный риск начала войны.</a:t>
            </a:r>
          </a:p>
          <a:p>
            <a:pPr algn="ctr">
              <a:buNone/>
            </a:pPr>
            <a:r>
              <a:rPr lang="ru-RU" sz="3200" dirty="0" smtClean="0"/>
              <a:t>     Однако обострение ситуации на западных границах заставило СССР искать компромисс в отношениях с Японией. Последняя, в свою очередь, выбирая между вариантами агрессии на север (против СССР) и на юг (против США и Великобритании), всё более склонялась к последнему варианту и стремилась обезопасить себя со стороны СССР. Результатом временного совпадения интересов двух стран становится подписание </a:t>
            </a:r>
            <a:r>
              <a:rPr lang="ru-RU" sz="3200" dirty="0" smtClean="0">
                <a:solidFill>
                  <a:schemeClr val="bg1"/>
                </a:solidFill>
              </a:rPr>
              <a:t>13 апреля 1941 года Пакта о нейтралитете</a:t>
            </a:r>
            <a:r>
              <a:rPr lang="ru-RU" sz="3200" dirty="0" smtClean="0"/>
              <a:t>, согласно ст. 2 которого</a:t>
            </a:r>
          </a:p>
          <a:p>
            <a:pPr algn="ctr">
              <a:buNone/>
            </a:pPr>
            <a:r>
              <a:rPr lang="ru-RU" sz="3200" i="1" dirty="0" smtClean="0"/>
              <a:t>     «… в случае, если одна из договаривающихся сторон окажется объектом военных действий со стороны одной или нескольких третьих держав, другая договаривающаяся сторона будет соблюдать нейтралитет в продолжение всего конфликта.»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Подготовка войны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В феврале </a:t>
            </a:r>
            <a:r>
              <a:rPr lang="ru-RU" dirty="0" smtClean="0">
                <a:solidFill>
                  <a:schemeClr val="bg1"/>
                </a:solidFill>
              </a:rPr>
              <a:t>1945</a:t>
            </a:r>
            <a:r>
              <a:rPr lang="ru-RU" dirty="0" smtClean="0"/>
              <a:t> на </a:t>
            </a:r>
            <a:r>
              <a:rPr lang="ru-RU" dirty="0" smtClean="0">
                <a:solidFill>
                  <a:schemeClr val="bg1"/>
                </a:solidFill>
              </a:rPr>
              <a:t>Ялтинской конференции</a:t>
            </a:r>
            <a:r>
              <a:rPr lang="ru-RU" dirty="0" smtClean="0"/>
              <a:t> Сталин дал </a:t>
            </a:r>
            <a:r>
              <a:rPr lang="ru-RU" dirty="0" smtClean="0">
                <a:solidFill>
                  <a:schemeClr val="bg1"/>
                </a:solidFill>
              </a:rPr>
              <a:t>обещание</a:t>
            </a:r>
            <a:r>
              <a:rPr lang="ru-RU" dirty="0" smtClean="0"/>
              <a:t> союзникам </a:t>
            </a:r>
            <a:r>
              <a:rPr lang="ru-RU" dirty="0" smtClean="0">
                <a:solidFill>
                  <a:schemeClr val="bg1"/>
                </a:solidFill>
              </a:rPr>
              <a:t>объявить войну Японии </a:t>
            </a:r>
            <a:r>
              <a:rPr lang="ru-RU" dirty="0" smtClean="0"/>
              <a:t>через 2—3 месяца после окончания боевых действий в Европе (хотя пакт о нейтралитете предусматривал, что его действие прекращается лишь спустя год после денонсации). На </a:t>
            </a:r>
            <a:r>
              <a:rPr lang="ru-RU" dirty="0" smtClean="0">
                <a:solidFill>
                  <a:schemeClr val="bg1"/>
                </a:solidFill>
              </a:rPr>
              <a:t>Потсдамской конференции в июле 1945</a:t>
            </a:r>
            <a:r>
              <a:rPr lang="ru-RU" dirty="0" smtClean="0"/>
              <a:t> союзники выступили с </a:t>
            </a:r>
            <a:r>
              <a:rPr lang="ru-RU" dirty="0" smtClean="0">
                <a:solidFill>
                  <a:schemeClr val="bg1"/>
                </a:solidFill>
              </a:rPr>
              <a:t>декларацией</a:t>
            </a:r>
            <a:r>
              <a:rPr lang="ru-RU" dirty="0" smtClean="0"/>
              <a:t>, требуя безоговорочной капитуляции Японии. Тем же летом Япония пыталась вести переговоры с СССР о посредничестве, но безуспешно.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Война была объявлена </a:t>
            </a:r>
            <a:r>
              <a:rPr lang="ru-RU" dirty="0" smtClean="0"/>
              <a:t>ровно через 3 месяца после победы в Европе, </a:t>
            </a:r>
            <a:r>
              <a:rPr lang="ru-RU" dirty="0" smtClean="0">
                <a:solidFill>
                  <a:schemeClr val="bg1"/>
                </a:solidFill>
              </a:rPr>
              <a:t>8 августа 1945</a:t>
            </a:r>
            <a:r>
              <a:rPr lang="ru-RU" dirty="0" smtClean="0"/>
              <a:t>, через два дня после первого применения США ядерного оружия против Японии (Хиросима) и накануне атомной бомбёжки Нагасаки.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72132" y="4214818"/>
            <a:ext cx="3357586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Хиросима слева, Нагасаки справа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ядерного оружия</a:t>
            </a:r>
            <a:endParaRPr lang="ru-RU" dirty="0"/>
          </a:p>
        </p:txBody>
      </p:sp>
      <p:pic>
        <p:nvPicPr>
          <p:cNvPr id="47106" name="Picture 2" descr="Atomic bombing of Ja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5041592" cy="2990819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285720" y="1357298"/>
            <a:ext cx="7929618" cy="185738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800" b="1" dirty="0" smtClean="0">
                <a:solidFill>
                  <a:schemeClr val="bg1"/>
                </a:solidFill>
              </a:rPr>
              <a:t>    Атомные бомбардировки Хиросимы и Нагасаки</a:t>
            </a:r>
            <a:r>
              <a:rPr lang="ru-RU" sz="2800" dirty="0" smtClean="0">
                <a:solidFill>
                  <a:schemeClr val="bg1"/>
                </a:solidFill>
              </a:rPr>
              <a:t> (6 и 9 августа 1945 года</a:t>
            </a:r>
            <a:r>
              <a:rPr lang="ru-RU" sz="2800" dirty="0" smtClean="0"/>
              <a:t> соответственно) — единственные в истории человечества два примера боевого применения ядерного оружия. Осуществленный Вооружёнными силами США на завершающем этапе Второй мировой войны с целью ускорить капитуляцию Японии в рамках тихоокеанского театра военных действий Второй мировой войны.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7972452" cy="4738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На рассвете </a:t>
            </a:r>
            <a:r>
              <a:rPr lang="ru-RU" dirty="0" smtClean="0">
                <a:solidFill>
                  <a:schemeClr val="bg1"/>
                </a:solidFill>
              </a:rPr>
              <a:t>9 августа 1945 года</a:t>
            </a:r>
            <a:r>
              <a:rPr lang="ru-RU" dirty="0" smtClean="0"/>
              <a:t> передовые разведывательные отряды трёх советских фронтов </a:t>
            </a:r>
            <a:r>
              <a:rPr lang="ru-RU" dirty="0" smtClean="0">
                <a:solidFill>
                  <a:schemeClr val="bg1"/>
                </a:solidFill>
              </a:rPr>
              <a:t>начали наступление</a:t>
            </a:r>
            <a:r>
              <a:rPr lang="ru-RU" dirty="0" smtClean="0"/>
              <a:t>. Одновременно авиация нанесла </a:t>
            </a:r>
            <a:r>
              <a:rPr lang="ru-RU" dirty="0" smtClean="0">
                <a:solidFill>
                  <a:schemeClr val="bg1"/>
                </a:solidFill>
              </a:rPr>
              <a:t>массированные удары</a:t>
            </a:r>
            <a:r>
              <a:rPr lang="ru-RU" dirty="0" smtClean="0"/>
              <a:t> по военным объектам , по районам сосредоточения войск, узлами связи и коммуникациям противника в пограничной зоне. </a:t>
            </a:r>
            <a:r>
              <a:rPr lang="ru-RU" dirty="0" smtClean="0">
                <a:solidFill>
                  <a:schemeClr val="bg1"/>
                </a:solidFill>
              </a:rPr>
              <a:t>Тихоокеанский флот</a:t>
            </a:r>
            <a:r>
              <a:rPr lang="ru-RU" dirty="0" smtClean="0"/>
              <a:t> перерезал коммуникации, связывавшие Корею и Маньчжурию с Японией, и </a:t>
            </a:r>
            <a:r>
              <a:rPr lang="ru-RU" dirty="0" smtClean="0">
                <a:solidFill>
                  <a:schemeClr val="bg1"/>
                </a:solidFill>
              </a:rPr>
              <a:t>нанёс удары по японским военно-морским базам</a:t>
            </a:r>
            <a:r>
              <a:rPr lang="ru-RU" dirty="0" smtClean="0"/>
              <a:t> в северной Корее — Юки, Расину и Сэйсину.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Ход войны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odelise.ru/tw_files2/urls_264/3/d-2800/7z-docs/1_html_581dba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91550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30003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/>
              <a:t>14 августа японское командование обратилось с предложением о заключении перемирия. Но практически военные действия с японской стороны не прекращались. Лишь через три дня Квантунская армия </a:t>
            </a:r>
            <a:r>
              <a:rPr lang="ru-RU" sz="2400" dirty="0" smtClean="0">
                <a:solidFill>
                  <a:schemeClr val="bg1"/>
                </a:solidFill>
              </a:rPr>
              <a:t>получила приказ</a:t>
            </a:r>
            <a:r>
              <a:rPr lang="ru-RU" sz="2400" dirty="0" smtClean="0"/>
              <a:t> своего командования о капитуляции, которая началась </a:t>
            </a:r>
            <a:r>
              <a:rPr lang="ru-RU" sz="2400" dirty="0" smtClean="0">
                <a:solidFill>
                  <a:schemeClr val="bg1"/>
                </a:solidFill>
              </a:rPr>
              <a:t>20 августа</a:t>
            </a:r>
            <a:r>
              <a:rPr lang="ru-RU" sz="2400" dirty="0" smtClean="0"/>
              <a:t>. Но и он не сразу до всех дошёл, а кое-где японцы действовали и вопреки приказу.</a:t>
            </a:r>
          </a:p>
          <a:p>
            <a:pPr marL="0" indent="0">
              <a:buNone/>
            </a:pPr>
            <a:r>
              <a:rPr lang="ru-RU" sz="2400" dirty="0" smtClean="0"/>
              <a:t>--------------------------------------------------------------------------------</a:t>
            </a:r>
          </a:p>
        </p:txBody>
      </p:sp>
      <p:pic>
        <p:nvPicPr>
          <p:cNvPr id="15362" name="Picture 2" descr="http://port-artur.info/images/s-j-war-45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4237091" cy="2771764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0034" y="3214686"/>
            <a:ext cx="3714744" cy="328614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 августа японские войска почти повсеместно стали сдаваться в плен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в то же время в Мукдене советские войска взяли в плен императора Маньчжоу-Го Пу И (ранее — последний император Китая). К 20 августа советские войска вышли на Маньчжурскую равнину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С 18 по 27 августа были высажены воздушные десанты в Харбине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, а также использованы подвижные передовые отряды. </a:t>
            </a:r>
          </a:p>
        </p:txBody>
      </p:sp>
    </p:spTree>
    <p:extLst>
      <p:ext uri="{BB962C8B-B14F-4D97-AF65-F5344CB8AC3E}">
        <p14:creationId xmlns="" xmlns:p14="http://schemas.microsoft.com/office/powerpoint/2010/main" val="24859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результате войны СССР фактически вернул в свой состав территории, аннексированные Японией у Российской империи по окончании Русско-японской войны 1904—1905 годов по итогам </a:t>
            </a:r>
            <a:r>
              <a:rPr lang="ru-RU" dirty="0" err="1" smtClean="0">
                <a:solidFill>
                  <a:schemeClr val="bg1"/>
                </a:solidFill>
              </a:rPr>
              <a:t>Портсмутского</a:t>
            </a:r>
            <a:r>
              <a:rPr lang="ru-RU" dirty="0" smtClean="0">
                <a:solidFill>
                  <a:schemeClr val="bg1"/>
                </a:solidFill>
              </a:rPr>
              <a:t> мира (южный Сахалин и, временно, Квантун с Порт-Артуром и Дальним</a:t>
            </a:r>
            <a:r>
              <a:rPr lang="ru-RU" dirty="0" smtClean="0"/>
              <a:t>), а также ранее уступленную Японии в 1875 году основную группу </a:t>
            </a:r>
            <a:r>
              <a:rPr lang="ru-RU" dirty="0" smtClean="0">
                <a:solidFill>
                  <a:schemeClr val="bg1"/>
                </a:solidFill>
              </a:rPr>
              <a:t>Курильских островов и закреплённую за Японией </a:t>
            </a:r>
            <a:r>
              <a:rPr lang="ru-RU" dirty="0" err="1" smtClean="0">
                <a:solidFill>
                  <a:schemeClr val="bg1"/>
                </a:solidFill>
              </a:rPr>
              <a:t>Симодским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договором 1855 года южную часть Курил.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войны для СССР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8" y="857232"/>
            <a:ext cx="2971792" cy="5238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От СССР </a:t>
            </a:r>
            <a:r>
              <a:rPr lang="ru-RU" dirty="0" smtClean="0">
                <a:solidFill>
                  <a:schemeClr val="bg1"/>
                </a:solidFill>
              </a:rPr>
              <a:t>капитуляцию</a:t>
            </a:r>
            <a:r>
              <a:rPr lang="ru-RU" dirty="0" smtClean="0"/>
              <a:t> Японии на борту американского линкора «Миссури» </a:t>
            </a:r>
            <a:r>
              <a:rPr lang="ru-RU" dirty="0" smtClean="0">
                <a:solidFill>
                  <a:schemeClr val="bg1"/>
                </a:solidFill>
              </a:rPr>
              <a:t>принимает генерал-лейтенант </a:t>
            </a:r>
            <a:r>
              <a:rPr lang="ru-RU" dirty="0" err="1" smtClean="0">
                <a:solidFill>
                  <a:schemeClr val="bg1"/>
                </a:solidFill>
              </a:rPr>
              <a:t>А.Деревянко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776270"/>
          </a:xfrm>
        </p:spPr>
        <p:txBody>
          <a:bodyPr/>
          <a:lstStyle/>
          <a:p>
            <a:pPr algn="ctr"/>
            <a:r>
              <a:rPr lang="ru-RU" dirty="0" smtClean="0"/>
              <a:t>Конец войны</a:t>
            </a:r>
            <a:endParaRPr lang="ru-RU" dirty="0"/>
          </a:p>
        </p:txBody>
      </p:sp>
      <p:pic>
        <p:nvPicPr>
          <p:cNvPr id="52228" name="Picture 4" descr="http://rusnext.ru/sites/default/files/292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4905356" cy="3679017"/>
          </a:xfrm>
          <a:prstGeom prst="rect">
            <a:avLst/>
          </a:prstGeo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714348" y="1071546"/>
            <a:ext cx="2971792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сентября 1945г. – капитуляция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Японии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238</TotalTime>
  <Words>148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Бумажная</vt:lpstr>
      <vt:lpstr>Презентация к классному часу: 70 лет войны с милитаристской Японией</vt:lpstr>
      <vt:lpstr>  Подготовка войны</vt:lpstr>
      <vt:lpstr>Слайд 3</vt:lpstr>
      <vt:lpstr>Использование ядерного оружия</vt:lpstr>
      <vt:lpstr>Ход войны</vt:lpstr>
      <vt:lpstr>Слайд 6</vt:lpstr>
      <vt:lpstr>Слайд 7</vt:lpstr>
      <vt:lpstr>Итоги войны для СССР</vt:lpstr>
      <vt:lpstr>Конец войны</vt:lpstr>
      <vt:lpstr>Информация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СЕЛЬСКОЕ ХОЗЯЙСТВО В СИСТЕМЕ ПРИРОДОПОЛЬЗОВАНИЯ</dc:title>
  <dc:creator>ACER</dc:creator>
  <cp:lastModifiedBy>КуприяновичМО</cp:lastModifiedBy>
  <cp:revision>31</cp:revision>
  <dcterms:created xsi:type="dcterms:W3CDTF">2015-10-08T13:02:05Z</dcterms:created>
  <dcterms:modified xsi:type="dcterms:W3CDTF">2015-10-10T10:05:41Z</dcterms:modified>
</cp:coreProperties>
</file>