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905292-5A9F-4F4F-BD71-E8002F97FB8D}" type="datetimeFigureOut">
              <a:rPr lang="ru-RU" smtClean="0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23756E-BCB4-4EA7-9AA8-D74151DC31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67C3D1-1BA1-4814-BEBF-CA8B23357DD3}" type="datetimeFigureOut">
              <a:rPr lang="ru-RU" smtClean="0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D9B4C2-7C8D-410A-95A7-0F784077EA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2E7BF6-BE63-4818-AFB3-0437ED44B99F}" type="datetimeFigureOut">
              <a:rPr lang="ru-RU" smtClean="0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CBFC7-EC75-4A18-BA31-A122B0AF72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024E69-3849-4ADE-8435-08889E725C9B}" type="datetimeFigureOut">
              <a:rPr lang="ru-RU" smtClean="0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29A9D0-5154-4745-8B07-F0720C4D24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90049D-7657-4BB1-A40D-B8508A5531C7}" type="datetimeFigureOut">
              <a:rPr lang="ru-RU" smtClean="0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667A55-A528-495A-A17C-37F6D8FF7C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57B354-B95E-4343-9537-CCD897FB5FF8}" type="datetimeFigureOut">
              <a:rPr lang="ru-RU" smtClean="0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B28E3A-1889-4862-B30E-D72B620800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92E043-5100-4E17-9BBA-3D07FCCF3CFA}" type="datetimeFigureOut">
              <a:rPr lang="ru-RU" smtClean="0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80847-358F-488D-8367-F0EA342ACA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25284C-C298-4C0A-B66E-F0F89F39C6AB}" type="datetimeFigureOut">
              <a:rPr lang="ru-RU" smtClean="0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F5B389-8C61-4083-A563-16BF749FBB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658D93-929F-48BB-9B0A-F59501934366}" type="datetimeFigureOut">
              <a:rPr lang="ru-RU" smtClean="0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5E1DDD-BD49-48FA-87E9-4AEE152A32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7A2601-9C92-48EB-A75D-FF39EE79901F}" type="datetimeFigureOut">
              <a:rPr lang="ru-RU" smtClean="0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B2D62-6449-4ACE-A884-C474D740AF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C0FB9E-81B4-4736-81A5-05D82953CB23}" type="datetimeFigureOut">
              <a:rPr lang="ru-RU" smtClean="0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A2294C-8317-4FD7-BA11-C56AAD730D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2862EDA-5B8A-495E-B7BA-049325FE70FC}" type="datetimeFigureOut">
              <a:rPr lang="ru-RU" smtClean="0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B309DAF-F2BB-4608-918A-E436B20315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57.radikal.ru/i157/1210/a4/2ce7314001ab.jpg" TargetMode="External"/><Relationship Id="rId2" Type="http://schemas.openxmlformats.org/officeDocument/2006/relationships/hyperlink" Target="http://player.myshared.ru/953513/data/images/img4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Шаблон </a:t>
            </a:r>
            <a:r>
              <a:rPr lang="ru-RU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презентации</a:t>
            </a:r>
            <a:br>
              <a:rPr lang="ru-RU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ru-RU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</a:t>
            </a:r>
            <a:r>
              <a:rPr lang="ru-RU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Осень»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428992" y="3929066"/>
            <a:ext cx="5257808" cy="2197097"/>
          </a:xfrm>
        </p:spPr>
        <p:txBody>
          <a:bodyPr>
            <a:normAutofit fontScale="92500" lnSpcReduction="20000"/>
          </a:bodyPr>
          <a:lstStyle/>
          <a:p>
            <a:pPr>
              <a:buNone/>
              <a:defRPr/>
            </a:pPr>
            <a:r>
              <a:rPr lang="ru-RU" dirty="0">
                <a:solidFill>
                  <a:srgbClr val="C00000"/>
                </a:solidFill>
              </a:rPr>
              <a:t>Автор : Неустроева Надежда Александровна,  учитель начальных классов</a:t>
            </a:r>
          </a:p>
          <a:p>
            <a:pPr>
              <a:buNone/>
              <a:defRPr/>
            </a:pPr>
            <a:r>
              <a:rPr lang="ru-RU" dirty="0">
                <a:solidFill>
                  <a:srgbClr val="C00000"/>
                </a:solidFill>
              </a:rPr>
              <a:t>МБОУ «СОШ с УИОП №13» 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          </a:t>
            </a:r>
            <a:r>
              <a:rPr lang="ru-RU" dirty="0">
                <a:solidFill>
                  <a:srgbClr val="C00000"/>
                </a:solidFill>
              </a:rPr>
              <a:t>г. </a:t>
            </a:r>
            <a:r>
              <a:rPr lang="ru-RU" dirty="0" smtClean="0">
                <a:solidFill>
                  <a:srgbClr val="C00000"/>
                </a:solidFill>
              </a:rPr>
              <a:t>Воронежа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2015г.</a:t>
            </a:r>
            <a:endParaRPr lang="ru-RU" dirty="0">
              <a:solidFill>
                <a:srgbClr val="C00000"/>
              </a:solidFill>
            </a:endParaRPr>
          </a:p>
          <a:p>
            <a:pPr>
              <a:buNone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1428760"/>
          </a:xfrm>
        </p:spPr>
        <p:txBody>
          <a:bodyPr>
            <a:normAutofit/>
          </a:bodyPr>
          <a:lstStyle/>
          <a:p>
            <a:pPr>
              <a:defRPr/>
            </a:pPr>
            <a:endParaRPr lang="ru-RU" b="1" dirty="0">
              <a:ln w="19050">
                <a:solidFill>
                  <a:prstClr val="white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357430"/>
            <a:ext cx="7572428" cy="3357586"/>
          </a:xfrm>
        </p:spPr>
        <p:txBody>
          <a:bodyPr>
            <a:normAutofit/>
          </a:bodyPr>
          <a:lstStyle/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Источник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иллюстраций: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http://player.myshared.ru/953513/data/images/img4.jpg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http://s57.radikal.ru/i157/1210/a4/2ce7314001ab.jpg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34</Words>
  <PresentationFormat>Экран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презентации «Осень»</vt:lpstr>
      <vt:lpstr>Слайд 2</vt:lpstr>
      <vt:lpstr>Слайд 3</vt:lpstr>
      <vt:lpstr>Источник иллюстраций: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Umnik</dc:creator>
  <cp:lastModifiedBy>Umnik</cp:lastModifiedBy>
  <cp:revision>6</cp:revision>
  <dcterms:created xsi:type="dcterms:W3CDTF">2015-10-15T17:38:50Z</dcterms:created>
  <dcterms:modified xsi:type="dcterms:W3CDTF">2015-10-16T16:30:31Z</dcterms:modified>
</cp:coreProperties>
</file>