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hcity.ru/" TargetMode="External"/><Relationship Id="rId2" Type="http://schemas.openxmlformats.org/officeDocument/2006/relationships/hyperlink" Target="https://ru.wikipedia.org/wiki/%D0%90%D1%80%D1%85%D0%2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ulttourism.ru/arkhangelskaya/arkhangelsk/" TargetMode="External"/><Relationship Id="rId4" Type="http://schemas.openxmlformats.org/officeDocument/2006/relationships/hyperlink" Target="https://yandex.ru/images/search?text=%D0%B0%D1%80%D1%85%2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728"/>
            <a:ext cx="7543800" cy="2071702"/>
          </a:xfrm>
        </p:spPr>
        <p:txBody>
          <a:bodyPr/>
          <a:lstStyle/>
          <a:p>
            <a:pPr algn="ctr"/>
            <a:r>
              <a:rPr lang="ru-RU" sz="3200" dirty="0" smtClean="0"/>
              <a:t> Презентация к работе </a:t>
            </a:r>
            <a:br>
              <a:rPr lang="ru-RU" sz="3200" dirty="0" smtClean="0"/>
            </a:br>
            <a:r>
              <a:rPr lang="ru-RU" sz="3200" dirty="0" smtClean="0"/>
              <a:t>Виртуальная</a:t>
            </a:r>
            <a:br>
              <a:rPr lang="ru-RU" sz="3200" dirty="0" smtClean="0"/>
            </a:br>
            <a:r>
              <a:rPr lang="ru-RU" sz="3200" dirty="0" smtClean="0"/>
              <a:t>экскурсия</a:t>
            </a:r>
            <a:br>
              <a:rPr lang="ru-RU" sz="3200" dirty="0" smtClean="0"/>
            </a:br>
            <a:r>
              <a:rPr lang="ru-RU" sz="3200" dirty="0" smtClean="0"/>
              <a:t>по Архангельску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7814102" cy="142135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dirty="0" smtClean="0"/>
              <a:t>Автор работы: Трескина Татьяна,</a:t>
            </a:r>
          </a:p>
          <a:p>
            <a:pPr algn="r"/>
            <a:r>
              <a:rPr lang="ru-RU" sz="2000" dirty="0" smtClean="0"/>
              <a:t>ученица 10 а класса,</a:t>
            </a:r>
          </a:p>
          <a:p>
            <a:pPr algn="r"/>
            <a:r>
              <a:rPr lang="ru-RU" sz="2000" dirty="0" smtClean="0"/>
              <a:t>МБОУ СШ № 1, г. Архангельска</a:t>
            </a:r>
          </a:p>
          <a:p>
            <a:pPr algn="r"/>
            <a:r>
              <a:rPr lang="ru-RU" sz="2000" dirty="0" smtClean="0"/>
              <a:t>руководитель: Куприянович Марина Олеговна,</a:t>
            </a:r>
          </a:p>
          <a:p>
            <a:pPr algn="r"/>
            <a:r>
              <a:rPr lang="ru-RU" sz="2000" dirty="0" smtClean="0"/>
              <a:t>учитель математики  высшей квалификационной категории,</a:t>
            </a:r>
          </a:p>
          <a:p>
            <a:pPr algn="r"/>
            <a:r>
              <a:rPr lang="ru-RU" sz="2000" dirty="0" smtClean="0"/>
              <a:t>МБОУ СШ № 1, г. Архангельска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01459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D0101"/>
              </a:buClr>
            </a:pPr>
            <a:r>
              <a:rPr lang="ru-RU" sz="2800" dirty="0" smtClean="0">
                <a:solidFill>
                  <a:srgbClr val="303030"/>
                </a:solidFill>
              </a:rPr>
              <a:t>Набережная Северной Двины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992" y="6215083"/>
            <a:ext cx="184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г. Архангельск, 2015г.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96652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521968" cy="591155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/>
              <a:t>Здесь почти рядом находятся еще два монастырских подворья - </a:t>
            </a:r>
            <a:r>
              <a:rPr lang="ru-RU" dirty="0" err="1"/>
              <a:t>Николо-Корельское</a:t>
            </a:r>
            <a:r>
              <a:rPr lang="ru-RU" dirty="0"/>
              <a:t> (на переднем плане) и </a:t>
            </a:r>
            <a:r>
              <a:rPr lang="ru-RU" dirty="0" err="1"/>
              <a:t>Соловецкое</a:t>
            </a:r>
            <a:r>
              <a:rPr lang="ru-RU" dirty="0"/>
              <a:t> (оба - 1904 года постройки). </a:t>
            </a:r>
            <a:r>
              <a:rPr lang="ru-RU" dirty="0" err="1"/>
              <a:t>Николо-Корельский</a:t>
            </a:r>
            <a:r>
              <a:rPr lang="ru-RU" dirty="0"/>
              <a:t> монастырь располагался на месте Северодвинска - именно к нему и причалил в 1553 году английский купец Ричард </a:t>
            </a:r>
            <a:r>
              <a:rPr lang="ru-RU" dirty="0" err="1"/>
              <a:t>Ченслер</a:t>
            </a:r>
            <a:r>
              <a:rPr lang="ru-RU" dirty="0"/>
              <a:t>, "нашедший" торговый путь в Россию, именно там был первый русский порт до официального основания Архангельска. Однако самого монастыря уже не существует, и история его гибели - одна из самых безобразных и циничных в "культурной революции" 1930-х годов. Такие истории очень хорошо умел рассказывать Антон </a:t>
            </a:r>
            <a:r>
              <a:rPr lang="ru-RU" dirty="0" err="1"/>
              <a:t>Тилипман</a:t>
            </a:r>
            <a:r>
              <a:rPr lang="ru-RU" dirty="0"/>
              <a:t>, на статью которого я и даю ссылку. Конечно же, "Севмаш" был нужен Советском Союзу (причем не только для "нападения на страны Европы", как написано по ссылке) и нужен России - но зачем было гробить памятник, не имевший аналогов В МИРЕ?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79" y="1772816"/>
            <a:ext cx="3333750" cy="250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172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810000" cy="56235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А </a:t>
            </a:r>
            <a:r>
              <a:rPr lang="ru-RU" dirty="0" err="1"/>
              <a:t>Соловецкое</a:t>
            </a:r>
            <a:r>
              <a:rPr lang="ru-RU" dirty="0"/>
              <a:t> подворье остаётся Соловецким. Ржавая железяка на переднем плане - один из экспонатов Морского </a:t>
            </a:r>
            <a:r>
              <a:rPr lang="ru-RU" dirty="0" smtClean="0"/>
              <a:t>музея. Увы</a:t>
            </a:r>
            <a:r>
              <a:rPr lang="ru-RU" dirty="0"/>
              <a:t>, для осмотра доступны лишь наружные экспозиции - якоря, пушки, приборы. На двери табличка - "Музей закрыт для посетителей". Интересно, кстати, как эти объекты пережили охотников за цветным ломом? Ведь в Архангельске они зверствовали, с их деятельностью связан взрыв газа в пятиэтажке несколько лет назад, когда под завалами погибли 50 человек.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071546"/>
            <a:ext cx="2757687" cy="2068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571876"/>
            <a:ext cx="3117726" cy="2338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790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449960" cy="5551512"/>
          </a:xfrm>
        </p:spPr>
        <p:txBody>
          <a:bodyPr>
            <a:normAutofit fontScale="92500"/>
          </a:bodyPr>
          <a:lstStyle/>
          <a:p>
            <a:r>
              <a:rPr lang="ru-RU" dirty="0"/>
              <a:t>Около музея, на причале - остов шхуны </a:t>
            </a:r>
            <a:r>
              <a:rPr lang="ru-RU" dirty="0" smtClean="0"/>
              <a:t>«Запад».  Это </a:t>
            </a:r>
            <a:r>
              <a:rPr lang="ru-RU" dirty="0"/>
              <a:t>была парусная шхуна 1949 года постройки, долгое время использовавшаяся как учебное судно, а позднее - экспонат Морского музея. В 1990-е годы она пришла в аварийное состояние, а шторм обломал ее мачты. Еще один редкий цинизм - в 2005 году ее просто вычеркнули из списка памятников культуры.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293857" cy="3220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916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2000" y="685800"/>
            <a:ext cx="3882008" cy="53354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Но я, гуляя здесь, </a:t>
            </a:r>
            <a:r>
              <a:rPr lang="ru-RU" dirty="0" smtClean="0"/>
              <a:t>наслаждался </a:t>
            </a:r>
            <a:r>
              <a:rPr lang="ru-RU" dirty="0"/>
              <a:t>архитектурой зданий и просторами Двины. Памятник жертвам интервенции - вообще эта тема в </a:t>
            </a:r>
            <a:r>
              <a:rPr lang="ru-RU" dirty="0" smtClean="0"/>
              <a:t>Архангельске популярная, </a:t>
            </a:r>
            <a:r>
              <a:rPr lang="ru-RU" dirty="0"/>
              <a:t>что и немудрено: ведь ставились памятники в Холодную войну, а в 1918-20 воевали тут не с кем-нибудь, а с настоящими американцами!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429761" cy="2572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440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377952" cy="53354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Здание Драмтеатра имени Ломоносова - на его месте стоял до 1930-х годов Троицкий </a:t>
            </a:r>
            <a:r>
              <a:rPr lang="ru-RU" dirty="0" smtClean="0"/>
              <a:t>собор. На </a:t>
            </a:r>
            <a:r>
              <a:rPr lang="ru-RU" dirty="0"/>
              <a:t>заднем плане - уже знакомая Высотка. Я не знаю, чем поражаться больше - масштабам исторических потерь в Архангельске, или тому, что даже после этого город сохранил лицо?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3659"/>
            <a:ext cx="3765798" cy="2824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036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737992" cy="5551512"/>
          </a:xfrm>
        </p:spPr>
        <p:txBody>
          <a:bodyPr/>
          <a:lstStyle/>
          <a:p>
            <a:pPr algn="ctr"/>
            <a:r>
              <a:rPr lang="ru-RU" dirty="0"/>
              <a:t>Чуть дальше - еще один фрагмент старого Архангельска в аварийном состоянии - памятник Петру Первого и здания Присутственных мест и Благородного собрания конца 18 </a:t>
            </a:r>
            <a:r>
              <a:rPr lang="ru-RU" dirty="0" smtClean="0"/>
              <a:t>века.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000240"/>
            <a:ext cx="3541755" cy="265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072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242048" cy="53354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Отсюда недалеко до площади Ленина - хорошо виден Почтамт и здание областного МВД на переднем плане. </a:t>
            </a:r>
            <a:r>
              <a:rPr lang="ru-RU" dirty="0" smtClean="0"/>
              <a:t>От </a:t>
            </a:r>
            <a:r>
              <a:rPr lang="ru-RU" dirty="0"/>
              <a:t>Почтамта сотня метров до мыса </a:t>
            </a:r>
            <a:r>
              <a:rPr lang="ru-RU" dirty="0" err="1"/>
              <a:t>Пур</a:t>
            </a:r>
            <a:r>
              <a:rPr lang="ru-RU" dirty="0"/>
              <a:t>-Наволок - исторического сердца Архангельска у крутого поворота Северной Двины, и если до </a:t>
            </a:r>
            <a:r>
              <a:rPr lang="ru-RU" dirty="0" err="1"/>
              <a:t>Пур</a:t>
            </a:r>
            <a:r>
              <a:rPr lang="ru-RU" dirty="0"/>
              <a:t>-Наволока "мы" шли с востока на запад, теперь будем идти с юга на север.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2284288" cy="304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2541662" cy="1859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681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161928" cy="56235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На мысе </a:t>
            </a:r>
            <a:r>
              <a:rPr lang="ru-RU" dirty="0" err="1"/>
              <a:t>Пур</a:t>
            </a:r>
            <a:r>
              <a:rPr lang="ru-RU" dirty="0"/>
              <a:t>-Наволок стоит Гостиный двор - самое старое и уникальное здание Архангельска. Часто о нем говорят во множественном числе - Гостиные дворы. Первоначально это был комплекс Гостиных дворов. С одной стороны располагался Русский гостиный двор, с другой - Немецкий гостиный двор, между ними находился Каменный город, то есть внутренняя крепость. Гостиный двор Архангельска одновременно служил и кремлем, что в 17 веке было не такой уж редкостью - так же устроен </a:t>
            </a:r>
            <a:r>
              <a:rPr lang="ru-RU" dirty="0" err="1"/>
              <a:t>Меновый</a:t>
            </a:r>
            <a:r>
              <a:rPr lang="ru-RU" dirty="0"/>
              <a:t> двор в Тобольске.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428736"/>
            <a:ext cx="3888432" cy="2866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249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449960" cy="5407496"/>
          </a:xfrm>
        </p:spPr>
        <p:txBody>
          <a:bodyPr/>
          <a:lstStyle/>
          <a:p>
            <a:pPr algn="ctr"/>
            <a:r>
              <a:rPr lang="ru-RU" dirty="0"/>
              <a:t>От Гостиного двора путь вдоль набережной дальше на север. После поворота Двина резко расширяется, до 3-4 километров, а у берега появляется широкий песчаный пляж, где в сентябре - только чайки. На заднем плане - башня Гостиного </a:t>
            </a:r>
            <a:r>
              <a:rPr lang="ru-RU" dirty="0" smtClean="0"/>
              <a:t>двора.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14554"/>
            <a:ext cx="3745556" cy="2809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923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3168352" cy="5544616"/>
          </a:xfrm>
        </p:spPr>
        <p:txBody>
          <a:bodyPr/>
          <a:lstStyle/>
          <a:p>
            <a:pPr algn="ctr"/>
            <a:r>
              <a:rPr lang="ru-RU" dirty="0"/>
              <a:t>На набережной стоят и памятники - героям Великой </a:t>
            </a:r>
            <a:r>
              <a:rPr lang="ru-RU" dirty="0" smtClean="0"/>
              <a:t>Отечественной </a:t>
            </a:r>
            <a:r>
              <a:rPr lang="ru-RU" dirty="0"/>
              <a:t>войны. И очень пронзительный памятник погибшим морякам.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226825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1906247" cy="2541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694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4104456" cy="561662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И все же старый Архангельск - это в первую очередь набережная Северной Двины, огибающая Город 6-километровым полукольцом от моста до устья </a:t>
            </a:r>
            <a:r>
              <a:rPr lang="ru-RU" sz="2000" dirty="0" err="1"/>
              <a:t>Кузнечихи</a:t>
            </a:r>
            <a:r>
              <a:rPr lang="ru-RU" sz="2000" dirty="0"/>
              <a:t>. Здесь соединилось всё, что делает Архангельск Архангельском: пространство холодной воды и морские суда, средневековый Гостиный двор, старые церкви и фрагменты исторической застройки, различные здания, связанные с рекой и морем, крик чаек и северные закаты...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714356"/>
            <a:ext cx="2646122" cy="1729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24997"/>
            <a:ext cx="2643206" cy="176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261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521968" cy="5695528"/>
          </a:xfrm>
        </p:spPr>
        <p:txBody>
          <a:bodyPr/>
          <a:lstStyle/>
          <a:p>
            <a:pPr algn="ctr"/>
            <a:r>
              <a:rPr lang="ru-RU" dirty="0"/>
              <a:t>Дальняя часть набережной в историческом центре - видна Успенская церковь, </a:t>
            </a:r>
            <a:r>
              <a:rPr lang="ru-RU" dirty="0" err="1"/>
              <a:t>новодел</a:t>
            </a:r>
            <a:r>
              <a:rPr lang="ru-RU" dirty="0"/>
              <a:t> "по мотивам" снесенной в 1930-е годы церкви середины 18 века, а за ней еще какие-то здания - то ли екатерининского, то ли сталинского </a:t>
            </a:r>
            <a:r>
              <a:rPr lang="ru-RU" dirty="0" smtClean="0"/>
              <a:t>времени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3116"/>
            <a:ext cx="3470665" cy="2602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524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233936" cy="54795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А волна набегает на берег совсем по-морскому. Носятся вороны и чайки, и дует холодный, соленый ветер. Набережная тянется на север еще на 3 километра, и вдали видны сооружения судоверфи "Красная Кузница" в </a:t>
            </a:r>
            <a:r>
              <a:rPr lang="ru-RU" dirty="0" err="1"/>
              <a:t>Соломбале</a:t>
            </a:r>
            <a:r>
              <a:rPr lang="ru-RU" dirty="0"/>
              <a:t>, на том месте, где первые верфи заложил еще Петр </a:t>
            </a:r>
            <a:r>
              <a:rPr lang="ru-RU" dirty="0" smtClean="0"/>
              <a:t>Первый. Но об этом я расскажу в следующий раз.</a:t>
            </a:r>
            <a:endParaRPr lang="ru-RU" dirty="0"/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3444223" cy="2583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586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71480"/>
            <a:ext cx="755441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5113" y="6147048"/>
            <a:ext cx="1649760" cy="710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Трескина Таня 9 «А»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1857364"/>
            <a:ext cx="71096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hlinkClick r:id="rId2"/>
              </a:rPr>
              <a:t>https://ru.wikipedia.org/wiki/%D0%90%D1%80%D1%85%D0%</a:t>
            </a:r>
            <a:endParaRPr lang="ru-RU" dirty="0" smtClean="0"/>
          </a:p>
          <a:p>
            <a:pPr marL="342900" indent="-342900"/>
            <a:r>
              <a:rPr lang="en-GB" dirty="0" smtClean="0"/>
              <a:t>B0%D0%BD%D0%B3%D0%B5%D0%BB%D1%8C%D1%81%D0%BA</a:t>
            </a:r>
            <a:endParaRPr lang="ru-RU" dirty="0" smtClean="0"/>
          </a:p>
          <a:p>
            <a:pPr marL="342900" indent="-342900"/>
            <a:r>
              <a:rPr lang="ru-RU" dirty="0" smtClean="0"/>
              <a:t>2. </a:t>
            </a:r>
            <a:r>
              <a:rPr lang="en-GB" dirty="0" smtClean="0">
                <a:hlinkClick r:id="rId3"/>
              </a:rPr>
              <a:t>http://www.arhcity.ru/</a:t>
            </a:r>
            <a:endParaRPr lang="ru-RU" dirty="0" smtClean="0"/>
          </a:p>
          <a:p>
            <a:pPr marL="342900" indent="-342900"/>
            <a:r>
              <a:rPr lang="ru-RU" dirty="0" smtClean="0"/>
              <a:t>3. </a:t>
            </a:r>
            <a:r>
              <a:rPr lang="en-GB" dirty="0" smtClean="0">
                <a:hlinkClick r:id="rId4"/>
              </a:rPr>
              <a:t>https://yandex.ru/images/search?text=%D0%B0%D1%80%D1%85%</a:t>
            </a:r>
            <a:endParaRPr lang="ru-RU" dirty="0" smtClean="0"/>
          </a:p>
          <a:p>
            <a:pPr marL="342900" indent="-342900"/>
            <a:r>
              <a:rPr lang="en-GB" dirty="0" smtClean="0"/>
              <a:t>D0%B0%D0%BD%D0%B3%D0%B5%D0%BB%D1%8C%D1%81%</a:t>
            </a:r>
            <a:endParaRPr lang="ru-RU" dirty="0" smtClean="0"/>
          </a:p>
          <a:p>
            <a:pPr marL="342900" indent="-342900"/>
            <a:r>
              <a:rPr lang="en-GB" dirty="0" smtClean="0"/>
              <a:t>D0%BA&amp;stype=</a:t>
            </a:r>
            <a:r>
              <a:rPr lang="en-GB" dirty="0" err="1" smtClean="0"/>
              <a:t>image&amp;lr</a:t>
            </a:r>
            <a:r>
              <a:rPr lang="en-GB" dirty="0" smtClean="0"/>
              <a:t>=20&amp;noreask=1&amp;source=wiz</a:t>
            </a:r>
            <a:endParaRPr lang="ru-RU" dirty="0" smtClean="0"/>
          </a:p>
          <a:p>
            <a:pPr marL="342900" indent="-342900"/>
            <a:r>
              <a:rPr lang="ru-RU" dirty="0" smtClean="0"/>
              <a:t>4.</a:t>
            </a:r>
            <a:r>
              <a:rPr lang="en-GB" dirty="0" smtClean="0"/>
              <a:t> </a:t>
            </a:r>
            <a:r>
              <a:rPr lang="en-GB" dirty="0" smtClean="0">
                <a:hlinkClick r:id="rId5"/>
              </a:rPr>
              <a:t>https://culttourism.ru/arkhangelskaya/arkhangelsk/</a:t>
            </a:r>
            <a:endParaRPr lang="ru-RU" smtClean="0"/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785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593976" cy="54074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Граница Города (напоминаю - Городом в Архангельске называется центр, а остальное - посёлки) вверх по течению - автомобильно-железнодорожный мост через Северную Двину, открытый в 1964 году. До этого мостов через Двину не было. Поезда прибывали на левый берег, а далее пассажиры должны были пересечь реку на пароме и сесть на другом ее берегу на трамвай. А Северная Двина - это без преувеличения самая широкая река, что я </a:t>
            </a:r>
            <a:r>
              <a:rPr lang="ru-RU" dirty="0" smtClean="0"/>
              <a:t>видела. </a:t>
            </a:r>
            <a:r>
              <a:rPr lang="ru-RU" dirty="0"/>
              <a:t>Она довольно мощная по расходу воды - раза в 2,5 крупнее Оки, но все же до Волги и Днепра ей далеко. Однако в некоторых местах Двина шире Оби! </a:t>
            </a:r>
          </a:p>
        </p:txBody>
      </p:sp>
      <p:pic>
        <p:nvPicPr>
          <p:cNvPr id="2050" name="Picture 2" descr="C:\Users\Света\Desktop\фыдвшапрц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60440" cy="1734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13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3744416" cy="52565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К мосту примыкают </a:t>
            </a:r>
            <a:r>
              <a:rPr lang="ru-RU" dirty="0" err="1"/>
              <a:t>позднесоветские</a:t>
            </a:r>
            <a:r>
              <a:rPr lang="ru-RU" dirty="0"/>
              <a:t> районы, и только у самого моста большой дом, который легко принять за </a:t>
            </a:r>
            <a:r>
              <a:rPr lang="ru-RU" dirty="0" err="1"/>
              <a:t>сталинку</a:t>
            </a:r>
            <a:r>
              <a:rPr lang="ru-RU" dirty="0"/>
              <a:t>. На самом деле это Архиерейский дворец 1792 года постройки. Отсюда и до Морского-Речного вокзала интересны лишь отдельные здания, в том числе сталинский главный корпус Архангельского технического университета с памятником Ломоносову (1832, старейший в России):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736304" cy="2106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284" y="3573016"/>
            <a:ext cx="3161928" cy="2371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436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017912" cy="54795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Еще 10 минут идти до Морского-Речного вокзала, или просто МРВ (в обиходе - Морской). Огромный брежневский комплекс, включающий объединенные Морской вокзал и Речной вокзал - в прошлом безусловно главные ворота города. Он крупнее, чем ЖД-вокзал и автовокзал, вместе взятые. А есть еще и отдельный Пригородный Речной вокзал. Увы, ныне от былого величия почти ничего не осталось - всего несколько вялых рейсов.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64305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570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161928" cy="53354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rgbClr val="242F33"/>
                </a:solidFill>
              </a:rPr>
              <a:t>А у МРВ стоят морские </a:t>
            </a:r>
            <a:r>
              <a:rPr lang="ru-RU" dirty="0" smtClean="0">
                <a:solidFill>
                  <a:srgbClr val="242F33"/>
                </a:solidFill>
              </a:rPr>
              <a:t>суда,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242F33"/>
                </a:solidFill>
              </a:rPr>
              <a:t>в </a:t>
            </a:r>
            <a:r>
              <a:rPr lang="ru-RU" dirty="0">
                <a:solidFill>
                  <a:srgbClr val="242F33"/>
                </a:solidFill>
              </a:rPr>
              <a:t>том числе ледокол </a:t>
            </a:r>
            <a:r>
              <a:rPr lang="ru-RU" dirty="0" smtClean="0">
                <a:solidFill>
                  <a:srgbClr val="242F33"/>
                </a:solidFill>
              </a:rPr>
              <a:t> «Диксон».</a:t>
            </a:r>
          </a:p>
          <a:p>
            <a:pPr marL="0" indent="0" algn="ctr">
              <a:buNone/>
            </a:pPr>
            <a:r>
              <a:rPr lang="ru-RU" dirty="0"/>
              <a:t>Северная Двина - река с активным судоходством, и с набережной редко не бывает видно идущего по ней грузового </a:t>
            </a:r>
            <a:r>
              <a:rPr lang="ru-RU" dirty="0" smtClean="0"/>
              <a:t>судна.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Да и пассажирская навигация даже в глубоком упадке тут в лучше состоянии, чем во многих других местах. Положение города на островах и его устройство берут своё - во многие места все еще ходят катера и паромы, являющиеся городским транспортом. Есть даже такое явление, как пассажирская ледокольная навигация.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2949708" cy="2212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853697" cy="2140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951" y="4146767"/>
            <a:ext cx="2685678" cy="2014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407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521968" cy="54795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Мне запомнилось подворье </a:t>
            </a:r>
            <a:r>
              <a:rPr lang="ru-RU" dirty="0" err="1"/>
              <a:t>Николо</a:t>
            </a:r>
            <a:r>
              <a:rPr lang="ru-RU" dirty="0"/>
              <a:t>-Сурского монастыря (раньше над крышей были церковные главки), </a:t>
            </a:r>
            <a:r>
              <a:rPr lang="ru-RU" dirty="0" err="1"/>
              <a:t>построеное</a:t>
            </a:r>
            <a:r>
              <a:rPr lang="ru-RU" dirty="0"/>
              <a:t> в 1907 году, причем проект одобрил Иоанн Кронштадтский - основатель монастыря в родном селе Сурское на Пинеге.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857364"/>
            <a:ext cx="3621782" cy="271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97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3096344" cy="53384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Чуть дальше огромное здание с башней - бывший Дворец Пионеров (сейчас что-то вроде дворца творчества юных), считающийся одним из лучших в России. В его башне </a:t>
            </a:r>
            <a:r>
              <a:rPr lang="ru-RU" dirty="0" smtClean="0"/>
              <a:t>– обсерватория.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785794"/>
            <a:ext cx="3621782" cy="271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86190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10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161928" cy="5479504"/>
          </a:xfrm>
        </p:spPr>
        <p:txBody>
          <a:bodyPr/>
          <a:lstStyle/>
          <a:p>
            <a:pPr algn="ctr"/>
            <a:r>
              <a:rPr lang="ru-RU" dirty="0"/>
              <a:t>На другой стороне - один из самых цельных фрагментов старого Архангельска - пара кварталов двухэтажных домов конца 18 </a:t>
            </a:r>
            <a:r>
              <a:rPr lang="ru-RU" dirty="0" smtClean="0"/>
              <a:t>века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571480"/>
            <a:ext cx="3062729" cy="229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286124"/>
            <a:ext cx="3045719" cy="2284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708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</TotalTime>
  <Words>1203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 Презентация к работе  Виртуальная экскурсия по Архангельску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Архангельску.</dc:title>
  <dc:creator>Таня</dc:creator>
  <cp:lastModifiedBy>Lena</cp:lastModifiedBy>
  <cp:revision>11</cp:revision>
  <dcterms:created xsi:type="dcterms:W3CDTF">2014-10-17T18:19:51Z</dcterms:created>
  <dcterms:modified xsi:type="dcterms:W3CDTF">2015-10-11T13:21:58Z</dcterms:modified>
</cp:coreProperties>
</file>