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3" r:id="rId13"/>
    <p:sldId id="264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8525F2C-A4F0-41EE-8DA5-F2BF055D2A8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135979-13D4-4701-94B3-82ADD591C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istrf.ru/ru/lenta-vremeni/event/view/kurskaia-bitva" TargetMode="External"/><Relationship Id="rId2" Type="http://schemas.openxmlformats.org/officeDocument/2006/relationships/hyperlink" Target="https://ru.wikipedia.org/wiki/%D0%9A%D1%83%D1%80%D1%81%D0%BA%D0%B0%D1%8F_%D0%B1%D0%B8%D1%82%D0%B2%D0%B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yandex.ru/video/search?text=%D0%BA%D1%83%D1%80%D1%81%D0%BA%D0%B0%D1%8F%20%D0%B1%D0%B8%D1%82%D0%B2%D0%B0&amp;path=wizard&amp;redircnt=1445160991.1" TargetMode="External"/><Relationship Id="rId5" Type="http://schemas.openxmlformats.org/officeDocument/2006/relationships/hyperlink" Target="http://militaryreview.su/51-kurskaya-bitva.html" TargetMode="External"/><Relationship Id="rId4" Type="http://schemas.openxmlformats.org/officeDocument/2006/relationships/hyperlink" Target="https://yandex.ru/images/search?text=%D0%BA%D1%83%D1%80%D1%81%D0%BA%D0%B0%D1%8F%20%D0%B1%D0%B8%D1%82%D0%B2%D0%B0&amp;stype=image&amp;lr=20&amp;noreask=1&amp;source=wiz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14290"/>
            <a:ext cx="7772400" cy="285467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Презентация к классному часу: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Курская битва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70 </a:t>
            </a:r>
            <a:r>
              <a:rPr lang="ru-RU" sz="3600" b="1" dirty="0">
                <a:solidFill>
                  <a:srgbClr val="FFFF00"/>
                </a:solidFill>
              </a:rPr>
              <a:t>лет главному </a:t>
            </a:r>
            <a:r>
              <a:rPr lang="ru-RU" sz="3600" b="1">
                <a:solidFill>
                  <a:srgbClr val="FFFF00"/>
                </a:solidFill>
              </a:rPr>
              <a:t>сражению </a:t>
            </a:r>
            <a:r>
              <a:rPr lang="ru-RU" sz="3600" b="1" smtClean="0">
                <a:solidFill>
                  <a:srgbClr val="FFFF00"/>
                </a:solidFill>
              </a:rPr>
              <a:t/>
            </a:r>
            <a:br>
              <a:rPr lang="ru-RU" sz="3600" b="1" smtClean="0">
                <a:solidFill>
                  <a:srgbClr val="FFFF00"/>
                </a:solidFill>
              </a:rPr>
            </a:br>
            <a:r>
              <a:rPr lang="ru-RU" sz="3600" b="1" smtClean="0">
                <a:solidFill>
                  <a:srgbClr val="FFFF00"/>
                </a:solidFill>
              </a:rPr>
              <a:t>Великой Отечественной </a:t>
            </a:r>
            <a:r>
              <a:rPr lang="ru-RU" sz="3600" b="1" dirty="0" smtClean="0">
                <a:solidFill>
                  <a:srgbClr val="FFFF00"/>
                </a:solidFill>
              </a:rPr>
              <a:t>войны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43042" y="5949280"/>
            <a:ext cx="271293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FF00"/>
                </a:solidFill>
              </a:rPr>
              <a:t>г. Архангельск, 2015 г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3571876"/>
            <a:ext cx="55721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Автор материала: </a:t>
            </a:r>
            <a:r>
              <a:rPr lang="ru-RU" dirty="0" err="1" smtClean="0">
                <a:solidFill>
                  <a:srgbClr val="FFFF00"/>
                </a:solidFill>
              </a:rPr>
              <a:t>Антуфьева</a:t>
            </a:r>
            <a:r>
              <a:rPr lang="ru-RU" dirty="0" smtClean="0">
                <a:solidFill>
                  <a:srgbClr val="FFFF00"/>
                </a:solidFill>
              </a:rPr>
              <a:t> Полина,</a:t>
            </a:r>
          </a:p>
          <a:p>
            <a:pPr algn="r"/>
            <a:r>
              <a:rPr lang="ru-RU" smtClean="0">
                <a:solidFill>
                  <a:srgbClr val="FFFF00"/>
                </a:solidFill>
              </a:rPr>
              <a:t>ученица 11 </a:t>
            </a:r>
            <a:r>
              <a:rPr lang="ru-RU" dirty="0" smtClean="0">
                <a:solidFill>
                  <a:srgbClr val="FFFF00"/>
                </a:solidFill>
              </a:rPr>
              <a:t>а класса МБОУ СШ № 1,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г. Архангельска,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руководитель: Куприянович Марина Олеговна,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учитель математики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высшей квалификационной категории,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МБОУ СШ№ 1 г. Архангельска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Сражение под Прохоровкой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4176464" cy="4541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 Прохоровкой продвижение врага было остановлено. Именно здесь фашисты, не в силах найти ключ к советской обороне, начали отступление. Сражение под Прохоровкой позволило советским солдатам-героям начать наступление на врага.</a:t>
            </a:r>
            <a:endParaRPr lang="ru-RU" dirty="0"/>
          </a:p>
        </p:txBody>
      </p:sp>
      <p:pic>
        <p:nvPicPr>
          <p:cNvPr id="35842" name="Picture 2" descr="http://geroiros.narod.ru/wwsoldat/OPER/IMAGES/021-kursk-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312368" cy="2212662"/>
          </a:xfrm>
          <a:prstGeom prst="rect">
            <a:avLst/>
          </a:prstGeom>
          <a:noFill/>
        </p:spPr>
      </p:pic>
      <p:pic>
        <p:nvPicPr>
          <p:cNvPr id="35846" name="Picture 6" descr="http://topwar.ru/uploads/posts/2013-07/1373663134_i_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3808243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Белогородско-Харьковская наступательная операция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988840"/>
            <a:ext cx="4283968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Эта операция, получившая название «Румянцев», была начата 3 августа. Уже через два дня силами Красной Армии был освобожден Белгород.  Однако на этом операция «Румянцев» не закончилась. 23 августа советские солдаты освободили Харьков. </a:t>
            </a:r>
          </a:p>
          <a:p>
            <a:r>
              <a:rPr lang="ru-RU" dirty="0" smtClean="0"/>
              <a:t>5 августа в Москве был дан первый за всю войну салют — в честь освобождения Орла и Белгорода.</a:t>
            </a:r>
            <a:endParaRPr lang="ru-RU" dirty="0"/>
          </a:p>
        </p:txBody>
      </p:sp>
      <p:pic>
        <p:nvPicPr>
          <p:cNvPr id="57346" name="Picture 2" descr="http://24smi.org/public/media/filer_public_thumbnails/news/2013/08/23/1377261124.jpg__625x440_q95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4176464" cy="23457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01317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87878"/>
                </a:solidFill>
                <a:latin typeface="PT Serif Caption"/>
              </a:rPr>
              <a:t>Советские солдаты и танки перед началом очередного сражения</a:t>
            </a:r>
            <a:endParaRPr lang="ru-RU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066800"/>
          </a:xfrm>
        </p:spPr>
        <p:txBody>
          <a:bodyPr/>
          <a:lstStyle/>
          <a:p>
            <a:r>
              <a:rPr lang="ru-RU" b="1" dirty="0" smtClean="0"/>
              <a:t>Итоги Курской битвы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01416"/>
            <a:ext cx="4788024" cy="49959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Победа в Курской битве далась нелегко. И победили в ней даже не танки, а люди – бойцы Красной армии, настоящие герои, которые сражались за свою Родину, за своих близких, за мирное небо над головой. Курская битва стала поворотным моментом Великой Отечественной войны. Та победа наконец-то позволила Советскому Союзу перехватить стратегическую инициативу в свои руки. Красная армия пошла в наступление, и 30 апреля 1945 года враг был добит в своем логове в Берлине, а над Рейхстагом было водружено Знамя Победы  Михаилом Егоровым и Мелитоном Кантария.</a:t>
            </a:r>
            <a:endParaRPr lang="ru-RU" dirty="0"/>
          </a:p>
        </p:txBody>
      </p:sp>
      <p:pic>
        <p:nvPicPr>
          <p:cNvPr id="2050" name="Picture 2" descr="http://lenta-ua.net/uploads/posts/2013-05/1368051334_znamya-pobedy-nad-reyhstag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3704068" cy="24510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655022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erif Caption"/>
              </a:rPr>
              <a:t>Знамя Победы над Рейхстагом</a:t>
            </a:r>
            <a:endParaRPr lang="ru-RU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PT Serif Caption"/>
            </a:endParaRPr>
          </a:p>
        </p:txBody>
      </p:sp>
      <p:pic>
        <p:nvPicPr>
          <p:cNvPr id="2052" name="Picture 4" descr="http://24smi.org/public/media/filer_public_thumbnails/news/2013/08/23/1377261276.jpg__625x440_q95_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191455" cy="22467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364502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87878"/>
                </a:solidFill>
                <a:latin typeface="PT Serif Caption"/>
              </a:rPr>
              <a:t>Плененные немецкие солдаты</a:t>
            </a:r>
            <a:endParaRPr lang="ru-RU" sz="1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Библиография: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https://ru.wikipedia.org/wiki/%D0%9A%D1%83%D1%80%D1%81%D0%BA%D0%B0%D1%8F_%D0%B1%D0%B8%D1%82%D0%B2%D0%B0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http://histrf.ru/ru/lenta-vremeni/event/view/kurskaia-bitva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https://yandex.ru/images/search?text=%D0%BA%D1%83%D1%80%D1%81%D0%BA%D0%B0%D1%8F%20%D0%B1%D0%B8%D1%82%D0%B2%D0%B0&amp;stype=image&amp;lr=20&amp;noreask=1&amp;source=wiz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http://militaryreview.su/51-kurskaya-bitva.html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1600" dirty="0" smtClean="0">
                <a:hlinkClick r:id="rId6"/>
              </a:rPr>
              <a:t>http://yandex.ru/video/search?text=%D0%BA%D1%83%D1%80%D1%81%D0%BA%D0%B0%D1%8F%20%D0%B1%D0%B8%D1%82%D0%B2%D0%B0&amp;path=wizard&amp;redircnt=1445160991.1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22322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Курская битва, завершившаяся 70 лет назад 23 августа 1943 года, стала ключевым сражением Великой Отечественный войны. Именно Битва на Курской дуге, продолжавшаяся 49 дней, позволила Красной армии перейти в наступление и добить врага уже в Берлине.</a:t>
            </a:r>
            <a:endParaRPr lang="ru-RU" dirty="0"/>
          </a:p>
        </p:txBody>
      </p:sp>
      <p:pic>
        <p:nvPicPr>
          <p:cNvPr id="37890" name="Picture 2" descr="http://24smi.org/public/media/filer_public_thumbnails/news/2013/08/23/1377260792.jpg__625x440_q95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744416" cy="2636069"/>
          </a:xfrm>
          <a:prstGeom prst="rect">
            <a:avLst/>
          </a:prstGeom>
          <a:noFill/>
        </p:spPr>
      </p:pic>
      <p:pic>
        <p:nvPicPr>
          <p:cNvPr id="37892" name="Picture 4" descr="http://www.istmira.com/uploads/posts/2011-10/1319818296_kyrskaya-bitva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3744416" cy="23215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136904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Курская битва условно разделяется на три основные этапа: Курская оборонительная операция, Орловская</a:t>
            </a:r>
            <a:r>
              <a:rPr lang="en-US" dirty="0" smtClean="0"/>
              <a:t> </a:t>
            </a:r>
            <a:r>
              <a:rPr lang="ru-RU" dirty="0" smtClean="0"/>
              <a:t>и Белогородско-Харьковская наступательные операции. </a:t>
            </a:r>
            <a:endParaRPr lang="ru-RU" dirty="0"/>
          </a:p>
        </p:txBody>
      </p:sp>
      <p:pic>
        <p:nvPicPr>
          <p:cNvPr id="52226" name="Picture 2" descr="http://istoriya-ru.ucoz.ru/kur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5143500" cy="31919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Курская оборонительная операция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4464496" cy="50851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Курская битва началась ранним утром 5 июля 1943 года. Сначала немцы провели контрподготовку, атаковав силы Советской армии. Непосредственно перед началом наземной операции был проведен сначала неудачный воздушный, а затем и артиллерийский удары. После этого немецкие танки и пехота перешли в наступление. </a:t>
            </a:r>
            <a:endParaRPr lang="ru-RU" dirty="0"/>
          </a:p>
        </p:txBody>
      </p:sp>
      <p:pic>
        <p:nvPicPr>
          <p:cNvPr id="54276" name="Picture 4" descr="http://19sh.ru/wp-content/uploads/2011/08/kur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600400" cy="2250250"/>
          </a:xfrm>
          <a:prstGeom prst="rect">
            <a:avLst/>
          </a:prstGeom>
          <a:noFill/>
        </p:spPr>
      </p:pic>
      <p:pic>
        <p:nvPicPr>
          <p:cNvPr id="54278" name="Picture 6" descr="http://orel-region.ru/duga/foto/7-13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844300" cy="256607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Курская оборонительная операция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817440"/>
            <a:ext cx="411480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spc="100" dirty="0" smtClean="0"/>
              <a:t>К счастью, разведка не подвела, и Красная армия была осведомлена о начале нападения. Поэтому силы противника уже в самом начале сражения встретили серьезное сопротивление. За пять дней ожесточенных сражений немцы продвинулись лишь на 10-12 километров. Уже 10 июля они потеряли около 2/3 своих танков и позднее перешли от атаки к обороне.</a:t>
            </a:r>
            <a:endParaRPr lang="ru-RU" dirty="0"/>
          </a:p>
        </p:txBody>
      </p:sp>
      <p:pic>
        <p:nvPicPr>
          <p:cNvPr id="4" name="Picture 2" descr="http://24smi.org/public/media/filer_public_thumbnails/news/2013/08/23/1377260859.JPG__625x440_q95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112012" cy="2894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301208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787878"/>
                </a:solidFill>
                <a:latin typeface="PT Serif Caption"/>
              </a:rPr>
              <a:t>Бойцы Красной армии ведут огонь по наступающему противнику. Курская битва, 1943 год</a:t>
            </a:r>
            <a:endParaRPr lang="ru-RU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Орловская наступательная операция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4320480" cy="4801720"/>
          </a:xfrm>
        </p:spPr>
        <p:txBody>
          <a:bodyPr>
            <a:normAutofit fontScale="77500" lnSpcReduction="20000"/>
          </a:bodyPr>
          <a:lstStyle/>
          <a:p>
            <a:r>
              <a:rPr lang="ru-RU" spc="100" dirty="0" smtClean="0"/>
              <a:t>Выдержав нападение противника, 12 июля Красная армия, точнее Западный и Брянские фронты под командованием генерал-полковника Василия Соколовского и генерал-полковника Маркиана Попова, начали наступление на 2-у и 9-ю армии немцев, которые в то время контролировали город Орел и его окрестности. Операция получила название «Кутузов». </a:t>
            </a:r>
            <a:endParaRPr lang="ru-RU" spc="100" dirty="0"/>
          </a:p>
        </p:txBody>
      </p:sp>
      <p:pic>
        <p:nvPicPr>
          <p:cNvPr id="55298" name="Picture 2" descr="http://upload.wikimedia.org/wikipedia/ru/3/3b/MM_Pop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2592288" cy="36822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587727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erif Caption"/>
              </a:rPr>
              <a:t>Попов Маркиан Михайлович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PT Serif Captio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Орловская наступательная операция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988840"/>
            <a:ext cx="4067944" cy="45365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Уже 13 июля оборонительная линия немцев была прорвана. Итогом ожесточенных сражений стало полное освобождение города Орел. В общей сложности немцы понесли потери в количестве около 90 тысяч человек.</a:t>
            </a:r>
            <a:endParaRPr lang="ru-RU" dirty="0"/>
          </a:p>
        </p:txBody>
      </p:sp>
      <p:pic>
        <p:nvPicPr>
          <p:cNvPr id="56322" name="Picture 2" descr="http://24smi.org/public/media/filer_public_thumbnails/news/2013/08/23/1377260971.jpg__625x440_q95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301660" cy="3028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5892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87878"/>
                </a:solidFill>
                <a:latin typeface="PT Serif Caption"/>
              </a:rPr>
              <a:t>Немцы пополняют боезапас танка. Курская битва, 21 июня 1943 года</a:t>
            </a:r>
            <a:endParaRPr lang="ru-RU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Сражение под Прохоровкой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4320480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12 июля в районе Прохоровки произо-шел крупнейший в истории встречный танковый бой. С немецкой стороны в бою участвовали около 700 танков. Красная армия обладала небольшим перевесом – около 850 танков.</a:t>
            </a:r>
          </a:p>
          <a:p>
            <a:r>
              <a:rPr lang="ru-RU" dirty="0" smtClean="0"/>
              <a:t>Как нельзя лучше все происходившее на тот момент передают слова командира одного из немецких мотострелковых взводов унтерштурмфюрера Гюрса: «Это был ад!».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24smi.org/public/media/filer_public_thumbnails/news/2013/08/23/1377261222.jpg__625x440_q95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3826024" cy="24608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530120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87878"/>
                </a:solidFill>
                <a:latin typeface="PT Serif Caption"/>
              </a:rPr>
              <a:t>Подбитый немецкий танк. Курская битва, 1943 год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Сражение под Прохоровкой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772816"/>
            <a:ext cx="4824536" cy="47525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Так же о сражении вспоминал Герой Советского Союза Григорий Пенежко: «Я видел молодого лейтенанта, наполовину сгоревшего, повисшего на броне. Раненый, он не мог выбраться из люка. Так и погиб… Одна мысль, одно стремление — пока жив, бей врага». </a:t>
            </a:r>
          </a:p>
          <a:p>
            <a:r>
              <a:rPr lang="ru-RU" dirty="0" smtClean="0"/>
              <a:t>В общей сложности сражение продолжалось почти пять часов. Бойцы Красной армии накатывали на линию обороны противника, но отходили, встретив серьезное сопротивление. Обе стороны несли колоссальные потери. Люди заживо горели в своих танках.</a:t>
            </a:r>
            <a:endParaRPr lang="ru-RU" dirty="0"/>
          </a:p>
        </p:txBody>
      </p:sp>
      <p:pic>
        <p:nvPicPr>
          <p:cNvPr id="36866" name="Picture 2" descr="https://encrypted-tbn0.gstatic.com/images?q=tbn:ANd9GcSbc7CsdqFNMeH-uQngAp5sWrT3_dXTEZDeVWosYaxGjLVvMfP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199624" cy="1944216"/>
          </a:xfrm>
          <a:prstGeom prst="rect">
            <a:avLst/>
          </a:prstGeom>
          <a:noFill/>
        </p:spPr>
      </p:pic>
      <p:pic>
        <p:nvPicPr>
          <p:cNvPr id="36868" name="Picture 4" descr="http://spbtur.blogserver.ru/files/2012/08/%D0%BA%D1%83%D1%80%D1%81%D0%BA%D0%B0%D1%8F_%D0%B1%D0%B8%D1%82%D0%B2%D0%B0_%D1%82%D0%B0%D0%BD%D0%BA-%D1%82%D0%B8%D0%B3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96" y="4149080"/>
            <a:ext cx="3755012" cy="209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</TotalTime>
  <Words>643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Городская</vt:lpstr>
      <vt:lpstr>Презентация к классному часу: Курская битва 70 лет главному сражению  Великой Отечественной войны </vt:lpstr>
      <vt:lpstr>Слайд 2</vt:lpstr>
      <vt:lpstr>Слайд 3</vt:lpstr>
      <vt:lpstr>Курская оборонительная операция</vt:lpstr>
      <vt:lpstr>Курская оборонительная операция</vt:lpstr>
      <vt:lpstr>Орловская наступательная операция</vt:lpstr>
      <vt:lpstr>Орловская наступательная операция</vt:lpstr>
      <vt:lpstr>Сражение под Прохоровкой</vt:lpstr>
      <vt:lpstr>Сражение под Прохоровкой</vt:lpstr>
      <vt:lpstr>Сражение под Прохоровкой</vt:lpstr>
      <vt:lpstr>Белогородско-Харьковская наступательная операция</vt:lpstr>
      <vt:lpstr>Итоги Курской битвы</vt:lpstr>
      <vt:lpstr>Библиография: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Курская битва. 70 лет главному сражению ВОВ</dc:title>
  <dc:creator>Admin</dc:creator>
  <cp:lastModifiedBy>Lena</cp:lastModifiedBy>
  <cp:revision>18</cp:revision>
  <dcterms:created xsi:type="dcterms:W3CDTF">2013-09-20T14:31:03Z</dcterms:created>
  <dcterms:modified xsi:type="dcterms:W3CDTF">2015-10-18T13:17:28Z</dcterms:modified>
</cp:coreProperties>
</file>