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58" r:id="rId5"/>
    <p:sldId id="263" r:id="rId6"/>
    <p:sldId id="264" r:id="rId7"/>
    <p:sldId id="259" r:id="rId8"/>
    <p:sldId id="260" r:id="rId9"/>
    <p:sldId id="265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FAF5F-805F-419D-AECD-E2A5DA47093B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A40698-C083-4B04-8BEA-E3020A27DC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hbase.com/recipe/british-traditional-apple-pie/" TargetMode="External"/><Relationship Id="rId2" Type="http://schemas.openxmlformats.org/officeDocument/2006/relationships/hyperlink" Target="http://www.travelaboutbritain.com/recipes/blackberry_apple_pie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1268760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How to Make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 Apple Pie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2015 г</a:t>
            </a:r>
            <a:endParaRPr lang="ru-RU" dirty="0"/>
          </a:p>
        </p:txBody>
      </p:sp>
      <p:pic>
        <p:nvPicPr>
          <p:cNvPr id="18438" name="Picture 6" descr="http://4.bp.blogspot.com/-WZjkdZLEaZU/UpZ0Xip21KI/AAAAAAAAphw/4CBPOHr1Efw/s1600/Apple_Pie+USAppleBlog+.jpg"/>
          <p:cNvPicPr>
            <a:picLocks noChangeAspect="1" noChangeArrowheads="1"/>
          </p:cNvPicPr>
          <p:nvPr/>
        </p:nvPicPr>
        <p:blipFill>
          <a:blip r:embed="rId2" cstate="print"/>
          <a:srcRect l="16554" t="5287" r="4352" b="11449"/>
          <a:stretch>
            <a:fillRect/>
          </a:stretch>
        </p:blipFill>
        <p:spPr bwMode="auto">
          <a:xfrm>
            <a:off x="2195736" y="2060848"/>
            <a:ext cx="4104456" cy="3006753"/>
          </a:xfrm>
          <a:prstGeom prst="rect">
            <a:avLst/>
          </a:prstGeom>
          <a:noFill/>
        </p:spPr>
      </p:pic>
      <p:pic>
        <p:nvPicPr>
          <p:cNvPr id="12" name="Picture 4" descr="http://randomactsguide.com/wp-content/uploads/2010/09/ap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297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ocuments\НОВОСТИ\Apple Day\an-apple-a-day-keeps-the-doctor-away_122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657225"/>
            <a:ext cx="5962650" cy="554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Documents\НОВОСТИ\Apple Day\Happy-Apple-D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3F0"/>
              </a:clrFrom>
              <a:clrTo>
                <a:srgbClr val="FBF3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484784"/>
            <a:ext cx="7570812" cy="4171517"/>
          </a:xfrm>
          <a:prstGeom prst="rect">
            <a:avLst/>
          </a:prstGeom>
          <a:noFill/>
        </p:spPr>
      </p:pic>
      <p:pic>
        <p:nvPicPr>
          <p:cNvPr id="25603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2616" y="188640"/>
            <a:ext cx="3672407" cy="2359296"/>
          </a:xfrm>
          <a:prstGeom prst="rect">
            <a:avLst/>
          </a:prstGeom>
          <a:noFill/>
        </p:spPr>
      </p:pic>
      <p:pic>
        <p:nvPicPr>
          <p:cNvPr id="4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498704"/>
            <a:ext cx="3672407" cy="2359296"/>
          </a:xfrm>
          <a:prstGeom prst="rect">
            <a:avLst/>
          </a:prstGeom>
          <a:noFill/>
        </p:spPr>
      </p:pic>
      <p:pic>
        <p:nvPicPr>
          <p:cNvPr id="5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1" y="2940222"/>
            <a:ext cx="3312368" cy="2127993"/>
          </a:xfrm>
          <a:prstGeom prst="rect">
            <a:avLst/>
          </a:prstGeom>
          <a:noFill/>
        </p:spPr>
      </p:pic>
      <p:pic>
        <p:nvPicPr>
          <p:cNvPr id="6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2616" y="3933056"/>
            <a:ext cx="3672407" cy="2359296"/>
          </a:xfrm>
          <a:prstGeom prst="rect">
            <a:avLst/>
          </a:prstGeom>
          <a:noFill/>
        </p:spPr>
      </p:pic>
      <p:pic>
        <p:nvPicPr>
          <p:cNvPr id="7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0"/>
            <a:ext cx="3672407" cy="2359296"/>
          </a:xfrm>
          <a:prstGeom prst="rect">
            <a:avLst/>
          </a:prstGeom>
          <a:noFill/>
        </p:spPr>
      </p:pic>
      <p:pic>
        <p:nvPicPr>
          <p:cNvPr id="8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98704"/>
            <a:ext cx="3672407" cy="2359296"/>
          </a:xfrm>
          <a:prstGeom prst="rect">
            <a:avLst/>
          </a:prstGeom>
          <a:noFill/>
        </p:spPr>
      </p:pic>
      <p:pic>
        <p:nvPicPr>
          <p:cNvPr id="9" name="Picture 3" descr="C:\Users\acer\Documents\НОВОСТИ\Apple Day\Apple-cro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3" y="-243408"/>
            <a:ext cx="3168352" cy="2035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http://www.travelaboutbritain.com/recipes/blackberry_apple_pie.php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195736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http://www.dishbase.com/recipe/british-traditional-apple-pie/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ocuments\НОВОСТИ\Apple Day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56" y="0"/>
            <a:ext cx="91319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70892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Apple pie (and its many variations) is typically a southern English dish, due to the vast number of orchards in the south.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However traditional recipes can be traced as far north as Scotland.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Most modern recipes require sugar but the very earliest recipes did not, as sugar was not widely available at that time.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apple pie"/>
          <p:cNvPicPr>
            <a:picLocks noChangeAspect="1" noChangeArrowheads="1"/>
          </p:cNvPicPr>
          <p:nvPr/>
        </p:nvPicPr>
        <p:blipFill>
          <a:blip r:embed="rId2" cstate="print"/>
          <a:srcRect t="29513" r="6257"/>
          <a:stretch>
            <a:fillRect/>
          </a:stretch>
        </p:blipFill>
        <p:spPr bwMode="auto">
          <a:xfrm>
            <a:off x="251520" y="620688"/>
            <a:ext cx="3457950" cy="1731666"/>
          </a:xfrm>
          <a:prstGeom prst="ellipse">
            <a:avLst/>
          </a:prstGeom>
          <a:noFill/>
        </p:spPr>
      </p:pic>
      <p:pic>
        <p:nvPicPr>
          <p:cNvPr id="4" name="Picture 2" descr="bubb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2880320" cy="191829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21297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homemade apple pie is definitely a labor of love -- what better reason to make one? 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If this is your first attempt, don't worry if the crust has a tear or two; the pie will still be juicy and delicious. 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Pie-making just takes a little patience -- but watching your friends and family enjoy the results makes it all worthwhile.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adqytet.tvweek.ru/upload/iblock/969/pirog-s-yablokami.jpg"/>
          <p:cNvPicPr>
            <a:picLocks noChangeAspect="1" noChangeArrowheads="1"/>
          </p:cNvPicPr>
          <p:nvPr/>
        </p:nvPicPr>
        <p:blipFill>
          <a:blip r:embed="rId2" cstate="print"/>
          <a:srcRect l="2594" t="7786" r="26077" b="2671"/>
          <a:stretch>
            <a:fillRect/>
          </a:stretch>
        </p:blipFill>
        <p:spPr bwMode="auto">
          <a:xfrm>
            <a:off x="395536" y="167692"/>
            <a:ext cx="2952328" cy="2469220"/>
          </a:xfrm>
          <a:prstGeom prst="ellipse">
            <a:avLst/>
          </a:prstGeom>
          <a:noFill/>
        </p:spPr>
      </p:pic>
      <p:pic>
        <p:nvPicPr>
          <p:cNvPr id="4100" name="Picture 4" descr="http://wallpaperpond.com/i/wallpaper/tablet/apple-cherry-pie.pic1024st.jpg"/>
          <p:cNvPicPr>
            <a:picLocks noChangeAspect="1" noChangeArrowheads="1"/>
          </p:cNvPicPr>
          <p:nvPr/>
        </p:nvPicPr>
        <p:blipFill>
          <a:blip r:embed="rId3" cstate="print"/>
          <a:srcRect l="6755" r="4949"/>
          <a:stretch>
            <a:fillRect/>
          </a:stretch>
        </p:blipFill>
        <p:spPr bwMode="auto">
          <a:xfrm>
            <a:off x="4427984" y="332656"/>
            <a:ext cx="3384376" cy="2245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3928" y="21328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300 grams short crust pastry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500 grams cooking apples (</a:t>
            </a:r>
            <a:r>
              <a:rPr lang="en-US" sz="2400" b="1" dirty="0" err="1" smtClean="0">
                <a:solidFill>
                  <a:srgbClr val="002060"/>
                </a:solidFill>
              </a:rPr>
              <a:t>Bramleys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100 grams sugar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1 teaspoon cinnamon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&amp;ncy;&amp;acy;&amp;bcy;&amp;ocy;&amp;rcy; &amp;icy;&amp;ncy;&amp;gcy;&amp;rcy;&amp;iecy;&amp;dcy;&amp;icy;&amp;iecy;&amp;ncy;&amp;tcy;&amp;ocy;&amp;vcy; &amp;dcy;&amp;lcy;&amp;yacy; &amp;yacy;&amp;bcy;&amp;lcy;&amp;ocy;&amp;chcy;&amp;ncy;&amp;ocy;&amp;gcy;&amp;ocy; &amp;pcy;&amp;icy;&amp;rcy;&amp;ocy;&amp;gcy;&amp;acy;"/>
          <p:cNvPicPr>
            <a:picLocks noChangeAspect="1" noChangeArrowheads="1"/>
          </p:cNvPicPr>
          <p:nvPr/>
        </p:nvPicPr>
        <p:blipFill>
          <a:blip r:embed="rId2" cstate="print"/>
          <a:srcRect l="10428" t="27778"/>
          <a:stretch>
            <a:fillRect/>
          </a:stretch>
        </p:blipFill>
        <p:spPr bwMode="auto">
          <a:xfrm>
            <a:off x="323528" y="2204864"/>
            <a:ext cx="3449232" cy="20882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44458" y="836712"/>
            <a:ext cx="3997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Ingredients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t moundful enou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324803" cy="28803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41490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Heat the oven to 190 °C (Gas 6).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- Peel and slice the apples into a deep pie dish.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Sprinkle on sugar and cinnamon.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Roll out the pastry slightly larger than the shape of the pie dish.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</a:rPr>
              <a:t>- Seal the pastry onto the dish, crimp edges with a fork and trim off any overlaps.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204" y="188640"/>
            <a:ext cx="7195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How to Make  an Apple Pie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78092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Use the pastry off cuts to decorate the pastry with leaf-shaped pieces. 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Make a small hole in the centre.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Brush over the top with a little milk.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Place on a sheaf and bake for approximately 30 minutes until golden brown.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media.ffclub.ru/up4044_3063024748_124bdb85cf_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32656"/>
            <a:ext cx="3528392" cy="2646294"/>
          </a:xfrm>
          <a:prstGeom prst="ellipse">
            <a:avLst/>
          </a:prstGeom>
          <a:noFill/>
        </p:spPr>
      </p:pic>
      <p:pic>
        <p:nvPicPr>
          <p:cNvPr id="6" name="Picture 2" descr="http://cdn.taste.com.au/images/recipes/wfr/2004/07/15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3312368" cy="2202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Make Apple Pie"/>
          <p:cNvPicPr>
            <a:picLocks noChangeAspect="1" noChangeArrowheads="1"/>
          </p:cNvPicPr>
          <p:nvPr/>
        </p:nvPicPr>
        <p:blipFill>
          <a:blip r:embed="rId2" cstate="print"/>
          <a:srcRect t="65341"/>
          <a:stretch>
            <a:fillRect/>
          </a:stretch>
        </p:blipFill>
        <p:spPr bwMode="auto">
          <a:xfrm>
            <a:off x="2123728" y="1340768"/>
            <a:ext cx="4550905" cy="197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350100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Serve hot or cold with ice cream, custard or cream.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However, for a real taste of the west country, serve with a generous spoonful of Cornish Clotted Cream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Serving Suggestions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548680"/>
            <a:ext cx="5608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njoy your meal!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http://randomactsguide.com/wp-content/uploads/2010/09/ap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44824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327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17</cp:revision>
  <dcterms:created xsi:type="dcterms:W3CDTF">2015-10-21T17:12:27Z</dcterms:created>
  <dcterms:modified xsi:type="dcterms:W3CDTF">2015-10-21T20:07:57Z</dcterms:modified>
</cp:coreProperties>
</file>