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63" r:id="rId4"/>
    <p:sldId id="267" r:id="rId5"/>
    <p:sldId id="268" r:id="rId6"/>
    <p:sldId id="266" r:id="rId7"/>
    <p:sldId id="265" r:id="rId8"/>
    <p:sldId id="264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2E4BEF-0F38-4780-83AD-ADACF4C52E34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32F2EA-E240-40B8-ABDD-DD82D94E5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monemo.ru/rest/apple-day-v-anglii-bolshoy-prazdnik-zdorovja-dlja-ljubiteley-jablok" TargetMode="External"/><Relationship Id="rId7" Type="http://schemas.openxmlformats.org/officeDocument/2006/relationships/hyperlink" Target="https://yandex.ru/images/search?text=App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lend.ru/holidays/0/0/2655/" TargetMode="External"/><Relationship Id="rId5" Type="http://schemas.openxmlformats.org/officeDocument/2006/relationships/hyperlink" Target="http://lovecommakelley.buzznet.com/photos/" TargetMode="External"/><Relationship Id="rId4" Type="http://schemas.openxmlformats.org/officeDocument/2006/relationships/hyperlink" Target="http://www.study.ru/support/lib/note21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forwallpaper.com/files/thumbs/preview/3/34399__apple-a-day-keeps-the-doctor-away_p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55576" y="1484784"/>
            <a:ext cx="5923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 Day в Англии</a:t>
            </a:r>
            <a:endParaRPr lang="en-US" sz="54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861048"/>
            <a:ext cx="27578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Работа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Андреевой Елизаветы,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ученицы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</a:rPr>
              <a:t>7Б класса.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Учитель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Шайдурова В.Ф.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ГБОУ «Школа №106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Санкт-Петерург</a:t>
            </a:r>
          </a:p>
          <a:p>
            <a:pPr algn="r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638132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</a:rPr>
              <a:t>2015</a:t>
            </a:r>
            <a:endParaRPr lang="ru-RU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720"/>
            <a:ext cx="9144000" cy="69477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47664" y="141277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http://monemo.ru/rest/apple-day-v-anglii-bolshoy-prazdnik-zdorovja-dlja-ljubiteley-jablok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1619672" y="242088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http://www.study.ru/support/lib/note211.html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547664" y="3140968"/>
            <a:ext cx="451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Calibri" pitchFamily="34" charset="0"/>
                <a:hlinkClick r:id="rId5"/>
              </a:rPr>
              <a:t>http://lovecommakelley.buzznet.com/photos/</a:t>
            </a:r>
            <a:endParaRPr lang="en-US" dirty="0" smtClean="0">
              <a:latin typeface="Calibri" pitchFamily="34" charset="0"/>
              <a:hlinkClick r:id="rId6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3789040"/>
            <a:ext cx="443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https://yandex.ru/images/search?text=Apple</a:t>
            </a:r>
            <a:endParaRPr lang="ru-RU" dirty="0"/>
          </a:p>
        </p:txBody>
      </p:sp>
      <p:pic>
        <p:nvPicPr>
          <p:cNvPr id="8" name="Picture 7" descr="http://www.playcast.ru/uploads/2015/08/19/1473977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684259"/>
            <a:ext cx="7560840" cy="2173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720"/>
          </a:xfrm>
          <a:prstGeom prst="rect">
            <a:avLst/>
          </a:prstGeom>
          <a:noFill/>
        </p:spPr>
      </p:pic>
      <p:pic>
        <p:nvPicPr>
          <p:cNvPr id="3" name="Picture 2" descr="http://www.playcast.ru/uploads/2015/08/19/147397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67250"/>
            <a:ext cx="7620000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836712"/>
            <a:ext cx="69488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Apple Day – это британский праздник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который стал хорошей традицией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с </a:t>
            </a:r>
            <a:r>
              <a:rPr lang="ru-RU" sz="2400" b="1" dirty="0">
                <a:solidFill>
                  <a:srgbClr val="7030A0"/>
                </a:solidFill>
              </a:rPr>
              <a:t>1990 </a:t>
            </a:r>
            <a:r>
              <a:rPr lang="ru-RU" sz="2400" b="1" dirty="0" smtClean="0">
                <a:solidFill>
                  <a:srgbClr val="7030A0"/>
                </a:solidFill>
              </a:rPr>
              <a:t>года.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Инициатор Дня Яблока </a:t>
            </a:r>
            <a:r>
              <a:rPr lang="ru-RU" sz="2400" b="1" dirty="0" smtClean="0">
                <a:solidFill>
                  <a:srgbClr val="7030A0"/>
                </a:solidFill>
              </a:rPr>
              <a:t>–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благотворительная организация Common Ground.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068960"/>
            <a:ext cx="7485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Официальным днем проведения Apple </a:t>
            </a:r>
            <a:r>
              <a:rPr lang="ru-RU" sz="2400" b="1" dirty="0" smtClean="0">
                <a:solidFill>
                  <a:srgbClr val="7030A0"/>
                </a:solidFill>
              </a:rPr>
              <a:t>Day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 исторически считается 21 октября,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но </a:t>
            </a:r>
            <a:r>
              <a:rPr lang="ru-RU" sz="2400" b="1" dirty="0">
                <a:solidFill>
                  <a:srgbClr val="7030A0"/>
                </a:solidFill>
              </a:rPr>
              <a:t>празднуют его вплоть до ноября,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разные </a:t>
            </a:r>
            <a:r>
              <a:rPr lang="ru-RU" sz="2400" b="1" dirty="0">
                <a:solidFill>
                  <a:srgbClr val="7030A0"/>
                </a:solidFill>
              </a:rPr>
              <a:t>организаторы </a:t>
            </a:r>
            <a:r>
              <a:rPr lang="ru-RU" sz="2400" b="1" dirty="0" smtClean="0">
                <a:solidFill>
                  <a:srgbClr val="7030A0"/>
                </a:solidFill>
              </a:rPr>
              <a:t>и семьи </a:t>
            </a:r>
            <a:r>
              <a:rPr lang="ru-RU" sz="2400" b="1" dirty="0">
                <a:solidFill>
                  <a:srgbClr val="7030A0"/>
                </a:solidFill>
              </a:rPr>
              <a:t>в разные дни.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720"/>
          </a:xfrm>
          <a:prstGeom prst="rect">
            <a:avLst/>
          </a:prstGeom>
          <a:noFill/>
        </p:spPr>
      </p:pic>
      <p:pic>
        <p:nvPicPr>
          <p:cNvPr id="3" name="Picture 2" descr="http://www.playcast.ru/uploads/2015/08/19/147397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2736304" cy="7866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6511" y="764704"/>
            <a:ext cx="7649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 Day</a:t>
            </a:r>
            <a:r>
              <a:rPr lang="ru-RU" sz="2400" b="1" dirty="0" smtClean="0">
                <a:solidFill>
                  <a:srgbClr val="7030A0"/>
                </a:solidFill>
              </a:rPr>
              <a:t>– </a:t>
            </a:r>
            <a:r>
              <a:rPr lang="ru-RU" sz="2400" b="1" dirty="0">
                <a:solidFill>
                  <a:srgbClr val="7030A0"/>
                </a:solidFill>
              </a:rPr>
              <a:t>это море яблок, сотни разных сортов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 дегустацией, покупкой плодов и саженцев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лекциями на тему ухода за яблонями и о пользе яблок</a:t>
            </a:r>
          </a:p>
        </p:txBody>
      </p:sp>
      <p:pic>
        <p:nvPicPr>
          <p:cNvPr id="154626" name="Picture 2" descr="C:\Users\acer\Documents\НОВОСТИ\Apple Day\на русском\88ea7c4220a3c6ab.jpg"/>
          <p:cNvPicPr>
            <a:picLocks noChangeAspect="1" noChangeArrowheads="1"/>
          </p:cNvPicPr>
          <p:nvPr/>
        </p:nvPicPr>
        <p:blipFill>
          <a:blip r:embed="rId4" cstate="print"/>
          <a:srcRect t="19044"/>
          <a:stretch>
            <a:fillRect/>
          </a:stretch>
        </p:blipFill>
        <p:spPr bwMode="auto">
          <a:xfrm>
            <a:off x="323528" y="2492896"/>
            <a:ext cx="4054353" cy="3384376"/>
          </a:xfrm>
          <a:prstGeom prst="rect">
            <a:avLst/>
          </a:prstGeom>
          <a:noFill/>
        </p:spPr>
      </p:pic>
      <p:pic>
        <p:nvPicPr>
          <p:cNvPr id="154628" name="Picture 4" descr="C:\Users\acer\Documents\НОВОСТИ\Apple Day\на русском\c5a73f7ec679e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0144" y="2492896"/>
            <a:ext cx="4573856" cy="343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7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501008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Разные </a:t>
            </a:r>
            <a:r>
              <a:rPr lang="ru-RU" sz="2400" b="1" dirty="0">
                <a:solidFill>
                  <a:srgbClr val="7030A0"/>
                </a:solidFill>
              </a:rPr>
              <a:t>города, деревни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фермерские хозяйства, школы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супермаркеты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празднуют Apple Day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по </a:t>
            </a:r>
            <a:r>
              <a:rPr lang="ru-RU" sz="2400" b="1" dirty="0">
                <a:solidFill>
                  <a:srgbClr val="7030A0"/>
                </a:solidFill>
              </a:rPr>
              <a:t>собственному сценарию</a:t>
            </a:r>
          </a:p>
        </p:txBody>
      </p:sp>
      <p:pic>
        <p:nvPicPr>
          <p:cNvPr id="158722" name="Picture 2" descr="C:\Users\acer\Documents\НОВОСТИ\Apple Day\на русском\417aa9ca91ace6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716016" cy="3542469"/>
          </a:xfrm>
          <a:prstGeom prst="rect">
            <a:avLst/>
          </a:prstGeom>
          <a:noFill/>
        </p:spPr>
      </p:pic>
      <p:pic>
        <p:nvPicPr>
          <p:cNvPr id="158723" name="Picture 3" descr="C:\Users\acer\Documents\НОВОСТИ\Apple Day\Screen shot 2014-04-17 at 8.43.26 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60232" cy="280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720"/>
            <a:ext cx="9144000" cy="6947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5661248"/>
            <a:ext cx="71188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Яблочная витрина одного из супермаркетов</a:t>
            </a:r>
          </a:p>
          <a:p>
            <a:endParaRPr lang="ru-RU" dirty="0"/>
          </a:p>
        </p:txBody>
      </p:sp>
      <p:pic>
        <p:nvPicPr>
          <p:cNvPr id="159746" name="Picture 2" descr="C:\Users\acer\Documents\НОВОСТИ\Apple Day\на русском\424e8c22eed73b3f.jpg"/>
          <p:cNvPicPr>
            <a:picLocks noChangeAspect="1" noChangeArrowheads="1"/>
          </p:cNvPicPr>
          <p:nvPr/>
        </p:nvPicPr>
        <p:blipFill>
          <a:blip r:embed="rId3" cstate="print"/>
          <a:srcRect t="9601"/>
          <a:stretch>
            <a:fillRect/>
          </a:stretch>
        </p:blipFill>
        <p:spPr bwMode="auto">
          <a:xfrm>
            <a:off x="2411760" y="332656"/>
            <a:ext cx="4286250" cy="516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720"/>
            <a:ext cx="9144000" cy="69477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99592" y="458112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В корзинках </a:t>
            </a:r>
            <a:r>
              <a:rPr lang="ru-RU" sz="3200" b="1" dirty="0" smtClean="0">
                <a:solidFill>
                  <a:srgbClr val="7030A0"/>
                </a:solidFill>
              </a:rPr>
              <a:t>яблочки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смотрятся аппетитнее всего</a:t>
            </a:r>
          </a:p>
        </p:txBody>
      </p:sp>
      <p:pic>
        <p:nvPicPr>
          <p:cNvPr id="157698" name="Picture 2" descr="C:\Users\acer\Documents\НОВОСТИ\Apple Day\на русском\741d16e452cbd9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085234" cy="3068464"/>
          </a:xfrm>
          <a:prstGeom prst="rect">
            <a:avLst/>
          </a:prstGeom>
          <a:noFill/>
        </p:spPr>
      </p:pic>
      <p:pic>
        <p:nvPicPr>
          <p:cNvPr id="157699" name="Picture 3" descr="C:\Users\acer\Documents\НОВОСТИ\Apple Day\на русском\234dff782f802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4537825" cy="3021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720"/>
            <a:ext cx="9144000" cy="6947720"/>
          </a:xfrm>
          <a:prstGeom prst="rect">
            <a:avLst/>
          </a:prstGeom>
          <a:noFill/>
        </p:spPr>
      </p:pic>
      <p:pic>
        <p:nvPicPr>
          <p:cNvPr id="4" name="Picture 3" descr="Apple Day в Англии – большой праздник здоровья для любителей яблок — фото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5733256"/>
            <a:ext cx="552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Каждый сорт можно попробовать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56674" name="Picture 2" descr="C:\Users\acer\Documents\НОВОСТИ\Apple Day\на русском\cf5665c74196af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19100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7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7792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Гостям </a:t>
            </a:r>
            <a:r>
              <a:rPr lang="ru-RU" sz="2400" b="1" dirty="0">
                <a:solidFill>
                  <a:srgbClr val="7030A0"/>
                </a:solidFill>
              </a:rPr>
              <a:t>праздника </a:t>
            </a:r>
            <a:r>
              <a:rPr lang="ru-RU" sz="2400" b="1" dirty="0" smtClean="0">
                <a:solidFill>
                  <a:srgbClr val="7030A0"/>
                </a:solidFill>
              </a:rPr>
              <a:t>предлагается  </a:t>
            </a:r>
            <a:r>
              <a:rPr lang="ru-RU" sz="2400" b="1" dirty="0">
                <a:solidFill>
                  <a:srgbClr val="7030A0"/>
                </a:solidFill>
              </a:rPr>
              <a:t>целое яблочное меню </a:t>
            </a:r>
            <a:r>
              <a:rPr lang="ru-RU" sz="2400" b="1" dirty="0" smtClean="0">
                <a:solidFill>
                  <a:srgbClr val="7030A0"/>
                </a:solidFill>
              </a:rPr>
              <a:t>–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горячие блюда, салаты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десерты, напитки </a:t>
            </a:r>
            <a:r>
              <a:rPr lang="ru-RU" sz="2400" b="1" dirty="0" smtClean="0">
                <a:solidFill>
                  <a:srgbClr val="7030A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прочие вкусности из яблок.</a:t>
            </a:r>
          </a:p>
        </p:txBody>
      </p:sp>
      <p:pic>
        <p:nvPicPr>
          <p:cNvPr id="155650" name="Picture 2" descr="C:\Users\acer\Documents\НОВОСТИ\Apple Day\на русском\dee613a8e7a4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048000" cy="4057650"/>
          </a:xfrm>
          <a:prstGeom prst="rect">
            <a:avLst/>
          </a:prstGeom>
          <a:noFill/>
        </p:spPr>
      </p:pic>
      <p:pic>
        <p:nvPicPr>
          <p:cNvPr id="7" name="Picture 2" descr="%D0%AF%D0%B1%D0%BB%D0%BE%D1%87%D0%BD%D1%8B%D0%B9+%D0%BA%D0%B2%D0%B0%D1%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5" r="12583" b="3883"/>
          <a:stretch>
            <a:fillRect/>
          </a:stretch>
        </p:blipFill>
        <p:spPr bwMode="auto">
          <a:xfrm>
            <a:off x="6736681" y="2060848"/>
            <a:ext cx="240731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707183"/>
            <a:ext cx="2952328" cy="2150817"/>
          </a:xfrm>
          <a:prstGeom prst="rect">
            <a:avLst/>
          </a:prstGeom>
        </p:spPr>
      </p:pic>
      <p:pic>
        <p:nvPicPr>
          <p:cNvPr id="155652" name="Picture 4" descr="C:\Users\acer\Documents\НОВОСТИ\Apple Day\Apple-D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204864"/>
            <a:ext cx="2618005" cy="2221337"/>
          </a:xfrm>
          <a:prstGeom prst="rect">
            <a:avLst/>
          </a:prstGeom>
          <a:noFill/>
        </p:spPr>
      </p:pic>
      <p:pic>
        <p:nvPicPr>
          <p:cNvPr id="155653" name="Picture 5" descr="C:\Users\acer\Documents\НОВОСТИ\Apple Day\Applesau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457733"/>
            <a:ext cx="1800200" cy="24002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5805264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An apple pie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7777" y="558924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Applesauce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42.beon.ru/63/71/2057163/9/90590709/kdo8787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720"/>
            <a:ext cx="9144000" cy="6947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97152"/>
            <a:ext cx="72395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An  </a:t>
            </a:r>
            <a:r>
              <a:rPr lang="en-US" sz="3200" b="1" dirty="0">
                <a:solidFill>
                  <a:srgbClr val="CC0000"/>
                </a:solidFill>
              </a:rPr>
              <a:t>apple a day keeps the doctor </a:t>
            </a:r>
            <a:r>
              <a:rPr lang="en-US" sz="3200" b="1" dirty="0" smtClean="0">
                <a:solidFill>
                  <a:srgbClr val="CC0000"/>
                </a:solidFill>
              </a:rPr>
              <a:t>away</a:t>
            </a:r>
          </a:p>
          <a:p>
            <a:r>
              <a:rPr lang="en-US" sz="3200" b="1" dirty="0" smtClean="0">
                <a:solidFill>
                  <a:srgbClr val="CC0000"/>
                </a:solidFill>
              </a:rPr>
              <a:t> </a:t>
            </a:r>
            <a:r>
              <a:rPr lang="ru-RU" sz="3200" b="1" dirty="0">
                <a:solidFill>
                  <a:srgbClr val="CC0000"/>
                </a:solidFill>
              </a:rPr>
              <a:t>Одно яблоко в день</a:t>
            </a:r>
            <a:r>
              <a:rPr lang="en-US" sz="3200" b="1" dirty="0">
                <a:solidFill>
                  <a:srgbClr val="CC0000"/>
                </a:solidFill>
              </a:rPr>
              <a:t>, </a:t>
            </a:r>
            <a:r>
              <a:rPr lang="ru-RU" sz="3200" b="1" dirty="0">
                <a:solidFill>
                  <a:srgbClr val="CC0000"/>
                </a:solidFill>
              </a:rPr>
              <a:t>и никаких врачей</a:t>
            </a:r>
          </a:p>
        </p:txBody>
      </p:sp>
      <p:pic>
        <p:nvPicPr>
          <p:cNvPr id="160770" name="Picture 2" descr="C:\Users\acer\Documents\НОВОСТИ\Apple Day\на русском\505f6ca2a24123b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00808"/>
            <a:ext cx="4248472" cy="3191075"/>
          </a:xfrm>
          <a:prstGeom prst="rect">
            <a:avLst/>
          </a:prstGeom>
          <a:noFill/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468052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</TotalTime>
  <Words>165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19</cp:revision>
  <dcterms:created xsi:type="dcterms:W3CDTF">2015-10-20T18:59:00Z</dcterms:created>
  <dcterms:modified xsi:type="dcterms:W3CDTF">2015-10-24T08:59:54Z</dcterms:modified>
</cp:coreProperties>
</file>