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5" r:id="rId1"/>
  </p:sldMasterIdLst>
  <p:sldIdLst>
    <p:sldId id="277" r:id="rId2"/>
    <p:sldId id="256" r:id="rId3"/>
    <p:sldId id="266" r:id="rId4"/>
    <p:sldId id="258" r:id="rId5"/>
    <p:sldId id="265" r:id="rId6"/>
    <p:sldId id="259" r:id="rId7"/>
    <p:sldId id="262" r:id="rId8"/>
    <p:sldId id="263" r:id="rId9"/>
    <p:sldId id="264" r:id="rId10"/>
    <p:sldId id="267" r:id="rId11"/>
    <p:sldId id="271" r:id="rId12"/>
    <p:sldId id="273" r:id="rId13"/>
    <p:sldId id="272" r:id="rId14"/>
    <p:sldId id="275" r:id="rId15"/>
    <p:sldId id="268" r:id="rId16"/>
    <p:sldId id="269" r:id="rId17"/>
    <p:sldId id="276" r:id="rId18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00"/>
    <a:srgbClr val="410107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1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ChangeArrowheads="1"/>
          </p:cNvSpPr>
          <p:nvPr/>
        </p:nvSpPr>
        <p:spPr bwMode="auto">
          <a:xfrm>
            <a:off x="381000" y="990600"/>
            <a:ext cx="76200" cy="5105400"/>
          </a:xfrm>
          <a:prstGeom prst="rect">
            <a:avLst/>
          </a:prstGeom>
          <a:solidFill>
            <a:schemeClr val="bg2"/>
          </a:solidFill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ru-RU" sz="2400"/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ctrTitle"/>
          </p:nvPr>
        </p:nvSpPr>
        <p:spPr>
          <a:xfrm>
            <a:off x="762000" y="1371600"/>
            <a:ext cx="7696200" cy="2057400"/>
          </a:xfrm>
        </p:spPr>
        <p:txBody>
          <a:bodyPr/>
          <a:lstStyle>
            <a:lvl1pPr>
              <a:defRPr sz="54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15364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762000" y="3765550"/>
            <a:ext cx="7696200" cy="20574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2800">
                <a:latin typeface="Arial" charset="0"/>
              </a:defRPr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15365" name="Rectangle 5"/>
          <p:cNvSpPr>
            <a:spLocks noGrp="1" noChangeArrowheads="1"/>
          </p:cNvSpPr>
          <p:nvPr>
            <p:ph type="dt" sz="half" idx="2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15366" name="Rectangle 6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15367" name="Rectangle 7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 b="1"/>
            </a:lvl1pPr>
          </a:lstStyle>
          <a:p>
            <a:fld id="{4233BA27-8D3C-4C6C-A9A6-562856BCBDBF}" type="slidenum">
              <a:rPr lang="ru-RU"/>
              <a:pPr/>
              <a:t>‹#›</a:t>
            </a:fld>
            <a:endParaRPr lang="ru-RU"/>
          </a:p>
        </p:txBody>
      </p:sp>
      <p:grpSp>
        <p:nvGrpSpPr>
          <p:cNvPr id="15368" name="Group 8"/>
          <p:cNvGrpSpPr>
            <a:grpSpLocks/>
          </p:cNvGrpSpPr>
          <p:nvPr/>
        </p:nvGrpSpPr>
        <p:grpSpPr bwMode="auto">
          <a:xfrm>
            <a:off x="381000" y="304800"/>
            <a:ext cx="8391525" cy="5791200"/>
            <a:chOff x="240" y="192"/>
            <a:chExt cx="5286" cy="3648"/>
          </a:xfrm>
        </p:grpSpPr>
        <p:sp>
          <p:nvSpPr>
            <p:cNvPr id="15369" name="Rectangle 9"/>
            <p:cNvSpPr>
              <a:spLocks noChangeArrowheads="1"/>
            </p:cNvSpPr>
            <p:nvPr/>
          </p:nvSpPr>
          <p:spPr bwMode="auto">
            <a:xfrm flipV="1">
              <a:off x="5236" y="192"/>
              <a:ext cx="288" cy="288"/>
            </a:xfrm>
            <a:prstGeom prst="rect">
              <a:avLst/>
            </a:prstGeom>
            <a:solidFill>
              <a:schemeClr val="bg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rot="10800000" wrap="none" anchor="ctr"/>
            <a:lstStyle/>
            <a:p>
              <a:pPr algn="ctr"/>
              <a:endParaRPr lang="ru-RU" sz="2400"/>
            </a:p>
          </p:txBody>
        </p:sp>
        <p:sp>
          <p:nvSpPr>
            <p:cNvPr id="15370" name="Rectangle 10"/>
            <p:cNvSpPr>
              <a:spLocks noChangeArrowheads="1"/>
            </p:cNvSpPr>
            <p:nvPr/>
          </p:nvSpPr>
          <p:spPr bwMode="auto">
            <a:xfrm flipV="1">
              <a:off x="240" y="192"/>
              <a:ext cx="5004" cy="288"/>
            </a:xfrm>
            <a:prstGeom prst="rect">
              <a:avLst/>
            </a:prstGeom>
            <a:solidFill>
              <a:schemeClr val="accent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ru-RU" sz="2400"/>
            </a:p>
          </p:txBody>
        </p:sp>
        <p:sp>
          <p:nvSpPr>
            <p:cNvPr id="15371" name="Rectangle 11"/>
            <p:cNvSpPr>
              <a:spLocks noChangeArrowheads="1"/>
            </p:cNvSpPr>
            <p:nvPr/>
          </p:nvSpPr>
          <p:spPr bwMode="auto">
            <a:xfrm flipV="1">
              <a:off x="240" y="480"/>
              <a:ext cx="5004" cy="144"/>
            </a:xfrm>
            <a:prstGeom prst="rect">
              <a:avLst/>
            </a:prstGeom>
            <a:solidFill>
              <a:schemeClr val="bg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rot="10800000" wrap="none" anchor="ctr"/>
            <a:lstStyle/>
            <a:p>
              <a:pPr algn="ctr"/>
              <a:endParaRPr lang="ru-RU" sz="2400"/>
            </a:p>
          </p:txBody>
        </p:sp>
        <p:sp>
          <p:nvSpPr>
            <p:cNvPr id="15372" name="Rectangle 12"/>
            <p:cNvSpPr>
              <a:spLocks noChangeArrowheads="1"/>
            </p:cNvSpPr>
            <p:nvPr/>
          </p:nvSpPr>
          <p:spPr bwMode="auto">
            <a:xfrm flipV="1">
              <a:off x="5242" y="480"/>
              <a:ext cx="282" cy="144"/>
            </a:xfrm>
            <a:prstGeom prst="rect">
              <a:avLst/>
            </a:prstGeom>
            <a:solidFill>
              <a:schemeClr val="accent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ru-RU" sz="2400"/>
            </a:p>
          </p:txBody>
        </p:sp>
        <p:sp>
          <p:nvSpPr>
            <p:cNvPr id="15373" name="Line 13"/>
            <p:cNvSpPr>
              <a:spLocks noChangeShapeType="1"/>
            </p:cNvSpPr>
            <p:nvPr/>
          </p:nvSpPr>
          <p:spPr bwMode="auto">
            <a:xfrm flipH="1">
              <a:off x="480" y="2256"/>
              <a:ext cx="4848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5374" name="Rectangle 14"/>
            <p:cNvSpPr>
              <a:spLocks noChangeArrowheads="1"/>
            </p:cNvSpPr>
            <p:nvPr/>
          </p:nvSpPr>
          <p:spPr bwMode="auto">
            <a:xfrm>
              <a:off x="240" y="192"/>
              <a:ext cx="5286" cy="3648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ru-RU" sz="2400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701AEA5-64C6-484B-A98A-2C026F6E663F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533400"/>
            <a:ext cx="2057400" cy="5597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33400"/>
            <a:ext cx="6019800" cy="5597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DC5C533-69D0-4EFA-B6A2-A4950B2E7605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5F73299-4E9F-4AE0-A6C4-46AB14459BEA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932F9AF-1A52-44EE-ACD5-D07423C559D3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828800"/>
            <a:ext cx="4038600" cy="43021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828800"/>
            <a:ext cx="4038600" cy="43021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340EA29-BABD-4E09-9CEE-48D761EA90EC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FA83C97-451D-4E7B-A400-35AECB7A8CAB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4115691-7939-4AAE-91D5-A39A228516F4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3A0F1D6-A465-46F0-9FA6-73E6B6D88991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BED0793-13A0-497A-9884-F374139C1002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4578DF2-5A82-4664-AFD5-D8164484F77B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53340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828800"/>
            <a:ext cx="8229600" cy="430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434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1676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>
                <a:latin typeface="Arial" charset="0"/>
              </a:defRPr>
            </a:lvl1pPr>
          </a:lstStyle>
          <a:p>
            <a:endParaRPr lang="ru-RU"/>
          </a:p>
        </p:txBody>
      </p:sp>
      <p:sp>
        <p:nvSpPr>
          <p:cNvPr id="1434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>
                <a:latin typeface="Arial" charset="0"/>
              </a:defRPr>
            </a:lvl1pPr>
          </a:lstStyle>
          <a:p>
            <a:endParaRPr lang="ru-RU"/>
          </a:p>
        </p:txBody>
      </p:sp>
      <p:sp>
        <p:nvSpPr>
          <p:cNvPr id="1434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81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>
                <a:latin typeface="Arial" charset="0"/>
              </a:defRPr>
            </a:lvl1pPr>
          </a:lstStyle>
          <a:p>
            <a:fld id="{7386EA0F-2BD4-4B8B-802D-3E5C9FC43973}" type="slidenum">
              <a:rPr lang="ru-RU"/>
              <a:pPr/>
              <a:t>‹#›</a:t>
            </a:fld>
            <a:endParaRPr lang="ru-RU"/>
          </a:p>
        </p:txBody>
      </p:sp>
      <p:grpSp>
        <p:nvGrpSpPr>
          <p:cNvPr id="14343" name="Group 7"/>
          <p:cNvGrpSpPr>
            <a:grpSpLocks/>
          </p:cNvGrpSpPr>
          <p:nvPr/>
        </p:nvGrpSpPr>
        <p:grpSpPr bwMode="auto">
          <a:xfrm>
            <a:off x="279400" y="152400"/>
            <a:ext cx="8686800" cy="1600200"/>
            <a:chOff x="176" y="96"/>
            <a:chExt cx="5472" cy="1008"/>
          </a:xfrm>
        </p:grpSpPr>
        <p:sp>
          <p:nvSpPr>
            <p:cNvPr id="14344" name="Line 8"/>
            <p:cNvSpPr>
              <a:spLocks noChangeShapeType="1"/>
            </p:cNvSpPr>
            <p:nvPr/>
          </p:nvSpPr>
          <p:spPr bwMode="auto">
            <a:xfrm flipH="1">
              <a:off x="288" y="1104"/>
              <a:ext cx="523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4345" name="Rectangle 9"/>
            <p:cNvSpPr>
              <a:spLocks noChangeArrowheads="1"/>
            </p:cNvSpPr>
            <p:nvPr/>
          </p:nvSpPr>
          <p:spPr bwMode="auto">
            <a:xfrm>
              <a:off x="5504" y="96"/>
              <a:ext cx="144" cy="144"/>
            </a:xfrm>
            <a:prstGeom prst="rect">
              <a:avLst/>
            </a:prstGeom>
            <a:solidFill>
              <a:schemeClr val="bg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ru-RU" sz="2400"/>
            </a:p>
          </p:txBody>
        </p:sp>
        <p:sp>
          <p:nvSpPr>
            <p:cNvPr id="14346" name="Rectangle 10"/>
            <p:cNvSpPr>
              <a:spLocks noChangeArrowheads="1"/>
            </p:cNvSpPr>
            <p:nvPr/>
          </p:nvSpPr>
          <p:spPr bwMode="auto">
            <a:xfrm>
              <a:off x="176" y="96"/>
              <a:ext cx="5326" cy="144"/>
            </a:xfrm>
            <a:prstGeom prst="rect">
              <a:avLst/>
            </a:prstGeom>
            <a:solidFill>
              <a:schemeClr val="accent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ru-RU" sz="2400"/>
            </a:p>
          </p:txBody>
        </p:sp>
        <p:sp>
          <p:nvSpPr>
            <p:cNvPr id="14347" name="Rectangle 11"/>
            <p:cNvSpPr>
              <a:spLocks noChangeArrowheads="1"/>
            </p:cNvSpPr>
            <p:nvPr/>
          </p:nvSpPr>
          <p:spPr bwMode="auto">
            <a:xfrm>
              <a:off x="176" y="240"/>
              <a:ext cx="5326" cy="88"/>
            </a:xfrm>
            <a:prstGeom prst="rect">
              <a:avLst/>
            </a:prstGeom>
            <a:solidFill>
              <a:schemeClr val="bg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ru-RU" sz="2400"/>
            </a:p>
          </p:txBody>
        </p:sp>
        <p:sp>
          <p:nvSpPr>
            <p:cNvPr id="14348" name="Rectangle 12"/>
            <p:cNvSpPr>
              <a:spLocks noChangeArrowheads="1"/>
            </p:cNvSpPr>
            <p:nvPr/>
          </p:nvSpPr>
          <p:spPr bwMode="auto">
            <a:xfrm>
              <a:off x="5504" y="241"/>
              <a:ext cx="144" cy="86"/>
            </a:xfrm>
            <a:prstGeom prst="rect">
              <a:avLst/>
            </a:prstGeom>
            <a:solidFill>
              <a:schemeClr val="accent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ru-RU" sz="2400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6" r:id="rId1"/>
    <p:sldLayoutId id="2147483657" r:id="rId2"/>
    <p:sldLayoutId id="2147483658" r:id="rId3"/>
    <p:sldLayoutId id="2147483659" r:id="rId4"/>
    <p:sldLayoutId id="2147483660" r:id="rId5"/>
    <p:sldLayoutId id="2147483661" r:id="rId6"/>
    <p:sldLayoutId id="2147483662" r:id="rId7"/>
    <p:sldLayoutId id="2147483663" r:id="rId8"/>
    <p:sldLayoutId id="2147483664" r:id="rId9"/>
    <p:sldLayoutId id="2147483665" r:id="rId10"/>
    <p:sldLayoutId id="2147483666" r:id="rId11"/>
  </p:sldLayoutIdLst>
  <p:timing>
    <p:tnLst>
      <p:par>
        <p:cTn id="1" dur="indefinite" restart="never" nodeType="tmRoot"/>
      </p:par>
    </p:tnLst>
  </p:timing>
  <p:txStyles>
    <p:titleStyle>
      <a:lvl1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Arial" charset="0"/>
        </a:defRPr>
      </a:lvl2pPr>
      <a:lvl3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Arial" charset="0"/>
        </a:defRPr>
      </a:lvl3pPr>
      <a:lvl4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Arial" charset="0"/>
        </a:defRPr>
      </a:lvl4pPr>
      <a:lvl5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Arial" charset="0"/>
        </a:defRPr>
      </a:lvl9pPr>
    </p:titleStyle>
    <p:bodyStyle>
      <a:lvl1pPr marL="469900" indent="-469900" algn="l" rtl="0" fontAlgn="base">
        <a:spcBef>
          <a:spcPct val="20000"/>
        </a:spcBef>
        <a:spcAft>
          <a:spcPct val="0"/>
        </a:spcAft>
        <a:buClr>
          <a:schemeClr val="bg2"/>
        </a:buClr>
        <a:buSzPct val="70000"/>
        <a:buFont typeface="Wingdings" pitchFamily="2" charset="2"/>
        <a:buChar char="o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908050" indent="-436563" algn="l" rtl="0" fontAlgn="base">
        <a:spcBef>
          <a:spcPct val="20000"/>
        </a:spcBef>
        <a:spcAft>
          <a:spcPct val="0"/>
        </a:spcAft>
        <a:buClr>
          <a:schemeClr val="accent2"/>
        </a:buClr>
        <a:buSzPct val="75000"/>
        <a:buFont typeface="Wingdings" pitchFamily="2" charset="2"/>
        <a:buChar char="n"/>
        <a:defRPr sz="2800">
          <a:solidFill>
            <a:schemeClr val="tx1"/>
          </a:solidFill>
          <a:latin typeface="+mn-lt"/>
          <a:cs typeface="+mn-cs"/>
        </a:defRPr>
      </a:lvl2pPr>
      <a:lvl3pPr marL="1377950" indent="-468313" algn="l" rtl="0" fontAlgn="base">
        <a:spcBef>
          <a:spcPct val="20000"/>
        </a:spcBef>
        <a:spcAft>
          <a:spcPct val="0"/>
        </a:spcAft>
        <a:buClr>
          <a:schemeClr val="bg2"/>
        </a:buClr>
        <a:buSzPct val="65000"/>
        <a:buFont typeface="Wingdings" pitchFamily="2" charset="2"/>
        <a:buChar char="o"/>
        <a:defRPr sz="2400">
          <a:solidFill>
            <a:schemeClr val="tx1"/>
          </a:solidFill>
          <a:latin typeface="+mn-lt"/>
          <a:cs typeface="+mn-cs"/>
        </a:defRPr>
      </a:lvl3pPr>
      <a:lvl4pPr marL="1827213" indent="-438150" algn="l" rtl="0" fontAlgn="base">
        <a:spcBef>
          <a:spcPct val="20000"/>
        </a:spcBef>
        <a:spcAft>
          <a:spcPct val="0"/>
        </a:spcAft>
        <a:buClr>
          <a:schemeClr val="accent2"/>
        </a:buClr>
        <a:buSzPct val="75000"/>
        <a:buFont typeface="Wingdings" pitchFamily="2" charset="2"/>
        <a:buChar char="n"/>
        <a:defRPr sz="2000">
          <a:solidFill>
            <a:schemeClr val="tx1"/>
          </a:solidFill>
          <a:latin typeface="+mn-lt"/>
          <a:cs typeface="+mn-cs"/>
        </a:defRPr>
      </a:lvl4pPr>
      <a:lvl5pPr marL="2297113" indent="-468313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o"/>
        <a:defRPr sz="2000">
          <a:solidFill>
            <a:schemeClr val="tx1"/>
          </a:solidFill>
          <a:latin typeface="+mn-lt"/>
          <a:cs typeface="+mn-cs"/>
        </a:defRPr>
      </a:lvl5pPr>
      <a:lvl6pPr marL="2754313" indent="-468313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o"/>
        <a:defRPr sz="2000">
          <a:solidFill>
            <a:schemeClr val="tx1"/>
          </a:solidFill>
          <a:latin typeface="+mn-lt"/>
          <a:cs typeface="+mn-cs"/>
        </a:defRPr>
      </a:lvl6pPr>
      <a:lvl7pPr marL="3211513" indent="-468313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o"/>
        <a:defRPr sz="2000">
          <a:solidFill>
            <a:schemeClr val="tx1"/>
          </a:solidFill>
          <a:latin typeface="+mn-lt"/>
          <a:cs typeface="+mn-cs"/>
        </a:defRPr>
      </a:lvl7pPr>
      <a:lvl8pPr marL="3668713" indent="-468313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o"/>
        <a:defRPr sz="2000">
          <a:solidFill>
            <a:schemeClr val="tx1"/>
          </a:solidFill>
          <a:latin typeface="+mn-lt"/>
          <a:cs typeface="+mn-cs"/>
        </a:defRPr>
      </a:lvl8pPr>
      <a:lvl9pPr marL="4125913" indent="-468313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o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762000" y="1371600"/>
            <a:ext cx="7696200" cy="1371600"/>
          </a:xfrm>
        </p:spPr>
        <p:txBody>
          <a:bodyPr/>
          <a:lstStyle/>
          <a:p>
            <a:r>
              <a:rPr lang="ru-RU" sz="2000"/>
              <a:t>     Муниципальное бюджетное  общеобразовательное                </a:t>
            </a:r>
            <a:br>
              <a:rPr lang="ru-RU" sz="2000"/>
            </a:br>
            <a:r>
              <a:rPr lang="ru-RU" sz="2000"/>
              <a:t>     учреждение "Средняя общеобразовательная кадетская             </a:t>
            </a:r>
            <a:br>
              <a:rPr lang="ru-RU" sz="2000"/>
            </a:br>
            <a:r>
              <a:rPr lang="ru-RU" sz="2000"/>
              <a:t>         казачья  школа с. Знаменка, Нерчинский район,                                Забайкальский край.</a:t>
            </a:r>
          </a:p>
        </p:txBody>
      </p:sp>
      <p:sp>
        <p:nvSpPr>
          <p:cNvPr id="3584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762000" y="2743200"/>
            <a:ext cx="7696200" cy="307975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ru-RU"/>
              <a:t>                   </a:t>
            </a:r>
            <a:r>
              <a:rPr lang="ru-RU">
                <a:solidFill>
                  <a:schemeClr val="bg2"/>
                </a:solidFill>
              </a:rPr>
              <a:t>ПРЕЗЕНТАЦИЯ </a:t>
            </a:r>
          </a:p>
          <a:p>
            <a:pPr>
              <a:lnSpc>
                <a:spcPct val="90000"/>
              </a:lnSpc>
            </a:pPr>
            <a:r>
              <a:rPr lang="ru-RU"/>
              <a:t>«Использование материалов школьного музея </a:t>
            </a:r>
            <a:r>
              <a:rPr lang="ru-RU">
                <a:solidFill>
                  <a:srgbClr val="003300"/>
                </a:solidFill>
              </a:rPr>
              <a:t>Забайкальского казачьего войска</a:t>
            </a:r>
            <a:r>
              <a:rPr lang="ru-RU"/>
              <a:t>»</a:t>
            </a:r>
          </a:p>
          <a:p>
            <a:pPr>
              <a:lnSpc>
                <a:spcPct val="90000"/>
              </a:lnSpc>
            </a:pPr>
            <a:r>
              <a:rPr lang="ru-RU"/>
              <a:t>на занятиях факультатива </a:t>
            </a:r>
          </a:p>
          <a:p>
            <a:pPr>
              <a:lnSpc>
                <a:spcPct val="90000"/>
              </a:lnSpc>
            </a:pPr>
            <a:r>
              <a:rPr lang="ru-RU"/>
              <a:t>      </a:t>
            </a:r>
            <a:r>
              <a:rPr lang="ru-RU" b="1">
                <a:solidFill>
                  <a:schemeClr val="bg2"/>
                </a:solidFill>
              </a:rPr>
              <a:t>«Духовная культура казаков».</a:t>
            </a:r>
          </a:p>
          <a:p>
            <a:pPr>
              <a:lnSpc>
                <a:spcPct val="90000"/>
              </a:lnSpc>
            </a:pPr>
            <a:r>
              <a:rPr lang="ru-RU" sz="2000" b="1"/>
              <a:t>                               Учитель музыки высшей категории:</a:t>
            </a:r>
          </a:p>
          <a:p>
            <a:pPr>
              <a:lnSpc>
                <a:spcPct val="90000"/>
              </a:lnSpc>
            </a:pPr>
            <a:r>
              <a:rPr lang="ru-RU" sz="2000" b="1"/>
              <a:t>                                       Трушина Светлана Юрьевна</a:t>
            </a:r>
          </a:p>
          <a:p>
            <a:pPr>
              <a:lnSpc>
                <a:spcPct val="90000"/>
              </a:lnSpc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5605" name="Picture 5" descr="Рисунок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57400" y="381000"/>
            <a:ext cx="4725988" cy="63023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z="4000"/>
              <a:t>Медали и нагрудные знаки         </a:t>
            </a:r>
            <a:br>
              <a:rPr lang="ru-RU" sz="4000"/>
            </a:br>
            <a:r>
              <a:rPr lang="ru-RU" sz="4000"/>
              <a:t>                                    казачества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9702" name="Picture 6" descr="DSCF642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1981200"/>
            <a:ext cx="8763000" cy="37861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1748" name="Picture 4" descr="DSCF6427"/>
          <p:cNvPicPr>
            <a:picLocks noChangeAspect="1" noChangeArrowheads="1"/>
          </p:cNvPicPr>
          <p:nvPr>
            <p:ph type="body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5257800" y="1219200"/>
            <a:ext cx="3432175" cy="4759325"/>
          </a:xfrm>
          <a:noFill/>
          <a:ln/>
        </p:spPr>
      </p:pic>
      <p:pic>
        <p:nvPicPr>
          <p:cNvPr id="31749" name="Picture 5" descr="DSCF643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1000" y="1752600"/>
            <a:ext cx="4724400" cy="4267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24" name="Picture 4" descr="DSCF642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" y="609600"/>
            <a:ext cx="4267200" cy="4737100"/>
          </a:xfrm>
          <a:prstGeom prst="rect">
            <a:avLst/>
          </a:prstGeom>
          <a:noFill/>
        </p:spPr>
      </p:pic>
      <p:pic>
        <p:nvPicPr>
          <p:cNvPr id="30725" name="Picture 5" descr="DSCF6431"/>
          <p:cNvPicPr>
            <a:picLocks noChangeAspect="1" noChangeArrowheads="1"/>
          </p:cNvPicPr>
          <p:nvPr>
            <p:ph type="body"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4648200" y="2286000"/>
            <a:ext cx="4216400" cy="4216400"/>
          </a:xfrm>
          <a:noFill/>
          <a:ln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533400"/>
            <a:ext cx="8229600" cy="609600"/>
          </a:xfrm>
        </p:spPr>
        <p:txBody>
          <a:bodyPr/>
          <a:lstStyle/>
          <a:p>
            <a:r>
              <a:rPr lang="ru-RU" sz="4000"/>
              <a:t>Знамёна казачьих формирований</a:t>
            </a:r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3796" name="Picture 4" descr="DSCF644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1219200"/>
            <a:ext cx="7820025" cy="54514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z="3600" i="1"/>
              <a:t>Также использую документальный материал музея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6629" name="Picture 5" descr="DSCF6419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" y="1828800"/>
            <a:ext cx="3890963" cy="4724400"/>
          </a:xfrm>
          <a:prstGeom prst="rect">
            <a:avLst/>
          </a:prstGeom>
          <a:noFill/>
        </p:spPr>
      </p:pic>
      <p:pic>
        <p:nvPicPr>
          <p:cNvPr id="26630" name="Picture 6" descr="DSCF642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95800" y="1905000"/>
            <a:ext cx="4267200" cy="4597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7652" name="Picture 4" descr="DSCF642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685800"/>
            <a:ext cx="4400550" cy="5867400"/>
          </a:xfrm>
          <a:prstGeom prst="rect">
            <a:avLst/>
          </a:prstGeom>
          <a:noFill/>
        </p:spPr>
      </p:pic>
      <p:pic>
        <p:nvPicPr>
          <p:cNvPr id="27653" name="Picture 5" descr="DSCF641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48200" y="1981200"/>
            <a:ext cx="4495800" cy="33718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ru-RU"/>
              <a:t>В презентации  использован материал факультатива- http://uchportfolio.ru/materials/show/69623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09600" y="1143000"/>
            <a:ext cx="7848600" cy="1143000"/>
          </a:xfrm>
        </p:spPr>
        <p:txBody>
          <a:bodyPr/>
          <a:lstStyle/>
          <a:p>
            <a:r>
              <a:rPr lang="ru-RU" sz="4800"/>
              <a:t>          </a:t>
            </a:r>
            <a:br>
              <a:rPr lang="ru-RU" sz="4800"/>
            </a:br>
            <a:r>
              <a:rPr lang="ru-RU" sz="4800"/>
              <a:t/>
            </a:r>
            <a:br>
              <a:rPr lang="ru-RU" sz="4800"/>
            </a:br>
            <a:r>
              <a:rPr lang="ru-RU" sz="4800"/>
              <a:t/>
            </a:r>
            <a:br>
              <a:rPr lang="ru-RU" sz="4800"/>
            </a:br>
            <a:r>
              <a:rPr lang="ru-RU" sz="4800"/>
              <a:t/>
            </a:r>
            <a:br>
              <a:rPr lang="ru-RU" sz="4800"/>
            </a:br>
            <a:r>
              <a:rPr lang="ru-RU" sz="4800"/>
              <a:t/>
            </a:r>
            <a:br>
              <a:rPr lang="ru-RU" sz="4800"/>
            </a:br>
            <a:r>
              <a:rPr lang="ru-RU" sz="4800"/>
              <a:t/>
            </a:r>
            <a:br>
              <a:rPr lang="ru-RU" sz="4800"/>
            </a:br>
            <a:r>
              <a:rPr lang="ru-RU" sz="4800"/>
              <a:t>   </a:t>
            </a:r>
            <a:br>
              <a:rPr lang="ru-RU" sz="4800"/>
            </a:br>
            <a:r>
              <a:rPr lang="ru-RU" sz="4800"/>
              <a:t/>
            </a:r>
            <a:br>
              <a:rPr lang="ru-RU" sz="4800"/>
            </a:br>
            <a:r>
              <a:rPr lang="ru-RU" sz="4800"/>
              <a:t/>
            </a:r>
            <a:br>
              <a:rPr lang="ru-RU" sz="4800"/>
            </a:br>
            <a:r>
              <a:rPr lang="ru-RU" sz="4800"/>
              <a:t/>
            </a:r>
            <a:br>
              <a:rPr lang="ru-RU" sz="4800"/>
            </a:br>
            <a:r>
              <a:rPr lang="ru-RU" sz="4800"/>
              <a:t/>
            </a:r>
            <a:br>
              <a:rPr lang="ru-RU" sz="4800"/>
            </a:br>
            <a:r>
              <a:rPr lang="ru-RU" sz="4800">
                <a:solidFill>
                  <a:schemeClr val="folHlink"/>
                </a:solidFill>
              </a:rPr>
              <a:t> Факультатив «Духовная культура казаков»</a:t>
            </a:r>
            <a:endParaRPr lang="ru-RU" sz="4800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990600" y="4572000"/>
            <a:ext cx="7239000" cy="21336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ru-RU"/>
              <a:t>Разработка факультатива обоснована основной направленностью школы . Программа факультатива отражает  культуру, самобытность и традиции казачества.</a:t>
            </a:r>
          </a:p>
        </p:txBody>
      </p:sp>
      <p:pic>
        <p:nvPicPr>
          <p:cNvPr id="4100" name="Picture 4" descr="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257800" y="2209800"/>
            <a:ext cx="2997200" cy="2247900"/>
          </a:xfrm>
          <a:prstGeom prst="rect">
            <a:avLst/>
          </a:prstGeom>
          <a:noFill/>
        </p:spPr>
      </p:pic>
      <p:pic>
        <p:nvPicPr>
          <p:cNvPr id="4101" name="Picture 5" descr="Рисунок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38200" y="2209800"/>
            <a:ext cx="3854450" cy="223996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z="3600"/>
              <a:t>Создание Забайкальского             </a:t>
            </a:r>
            <a:br>
              <a:rPr lang="ru-RU" sz="3600"/>
            </a:br>
            <a:r>
              <a:rPr lang="ru-RU" sz="3600"/>
              <a:t>                      казачьего войска.  </a:t>
            </a:r>
            <a:br>
              <a:rPr lang="ru-RU" sz="3600"/>
            </a:br>
            <a:r>
              <a:rPr lang="ru-RU" sz="3600"/>
              <a:t>                                Казаки Забайкалья</a:t>
            </a:r>
            <a:r>
              <a:rPr lang="ru-RU" sz="4000"/>
              <a:t>. </a:t>
            </a:r>
          </a:p>
        </p:txBody>
      </p:sp>
      <p:pic>
        <p:nvPicPr>
          <p:cNvPr id="23556" name="Picture 4" descr="DSCF6403"/>
          <p:cNvPicPr>
            <a:picLocks noChangeAspect="1" noChangeArrowheads="1"/>
          </p:cNvPicPr>
          <p:nvPr>
            <p:ph type="body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066800" y="1752600"/>
            <a:ext cx="6502400" cy="4876800"/>
          </a:xfrm>
          <a:noFill/>
          <a:ln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50" name="Picture 6" descr="DSCF640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81200" y="152400"/>
            <a:ext cx="4914900" cy="6553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2532" name="Picture 4" descr="DSCF640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57400" y="381000"/>
            <a:ext cx="4572000" cy="6096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z="4000"/>
              <a:t>Возрождение Забайкальского казачества. </a:t>
            </a:r>
          </a:p>
        </p:txBody>
      </p:sp>
      <p:pic>
        <p:nvPicPr>
          <p:cNvPr id="16390" name="Picture 6" descr="DSCF6408"/>
          <p:cNvPicPr>
            <a:picLocks noChangeAspect="1" noChangeArrowheads="1"/>
          </p:cNvPicPr>
          <p:nvPr>
            <p:ph type="body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727200" y="1846263"/>
            <a:ext cx="5689600" cy="4267200"/>
          </a:xfrm>
          <a:noFill/>
          <a:ln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533400"/>
            <a:ext cx="8229600" cy="838200"/>
          </a:xfrm>
        </p:spPr>
        <p:txBody>
          <a:bodyPr/>
          <a:lstStyle/>
          <a:p>
            <a:r>
              <a:rPr lang="ru-RU" sz="4000"/>
              <a:t>   Казачьи символы  и знаки. </a:t>
            </a:r>
          </a:p>
        </p:txBody>
      </p:sp>
      <p:pic>
        <p:nvPicPr>
          <p:cNvPr id="19461" name="Picture 5" descr="DSCF6435"/>
          <p:cNvPicPr>
            <a:picLocks noChangeAspect="1" noChangeArrowheads="1"/>
          </p:cNvPicPr>
          <p:nvPr>
            <p:ph type="body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727200" y="1846263"/>
            <a:ext cx="5689600" cy="4267200"/>
          </a:xfrm>
          <a:noFill/>
          <a:ln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Казаки в быту.  Казачья хата. 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484" name="Picture 4" descr="DSCF641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3000" y="1752600"/>
            <a:ext cx="6324600" cy="47434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1508" name="Picture 4" descr="DSCF6409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3000" y="838200"/>
            <a:ext cx="6807200" cy="5105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Квадрант">
  <a:themeElements>
    <a:clrScheme name="Квадрант 2">
      <a:dk1>
        <a:srgbClr val="000000"/>
      </a:dk1>
      <a:lt1>
        <a:srgbClr val="FFFFFF"/>
      </a:lt1>
      <a:dk2>
        <a:srgbClr val="420000"/>
      </a:dk2>
      <a:lt2>
        <a:srgbClr val="660000"/>
      </a:lt2>
      <a:accent1>
        <a:srgbClr val="CCCC00"/>
      </a:accent1>
      <a:accent2>
        <a:srgbClr val="999966"/>
      </a:accent2>
      <a:accent3>
        <a:srgbClr val="FFFFFF"/>
      </a:accent3>
      <a:accent4>
        <a:srgbClr val="000000"/>
      </a:accent4>
      <a:accent5>
        <a:srgbClr val="E2E2AA"/>
      </a:accent5>
      <a:accent6>
        <a:srgbClr val="8A8A5C"/>
      </a:accent6>
      <a:hlink>
        <a:srgbClr val="996633"/>
      </a:hlink>
      <a:folHlink>
        <a:srgbClr val="993300"/>
      </a:folHlink>
    </a:clrScheme>
    <a:fontScheme name="Квадрант">
      <a:majorFont>
        <a:latin typeface="Times New Roman"/>
        <a:ea typeface=""/>
        <a:cs typeface="Arial"/>
      </a:majorFont>
      <a:minorFont>
        <a:latin typeface="Times New Roman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Квадрант 1">
        <a:dk1>
          <a:srgbClr val="5C5674"/>
        </a:dk1>
        <a:lt1>
          <a:srgbClr val="FFFFFF"/>
        </a:lt1>
        <a:dk2>
          <a:srgbClr val="85986A"/>
        </a:dk2>
        <a:lt2>
          <a:srgbClr val="FFFFFF"/>
        </a:lt2>
        <a:accent1>
          <a:srgbClr val="666633"/>
        </a:accent1>
        <a:accent2>
          <a:srgbClr val="ADC5B8"/>
        </a:accent2>
        <a:accent3>
          <a:srgbClr val="C2CAB9"/>
        </a:accent3>
        <a:accent4>
          <a:srgbClr val="DADADA"/>
        </a:accent4>
        <a:accent5>
          <a:srgbClr val="B8B8AD"/>
        </a:accent5>
        <a:accent6>
          <a:srgbClr val="9CB2A6"/>
        </a:accent6>
        <a:hlink>
          <a:srgbClr val="FFCC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вадрант 2">
        <a:dk1>
          <a:srgbClr val="000000"/>
        </a:dk1>
        <a:lt1>
          <a:srgbClr val="FFFFFF"/>
        </a:lt1>
        <a:dk2>
          <a:srgbClr val="420000"/>
        </a:dk2>
        <a:lt2>
          <a:srgbClr val="660000"/>
        </a:lt2>
        <a:accent1>
          <a:srgbClr val="CCCC00"/>
        </a:accent1>
        <a:accent2>
          <a:srgbClr val="999966"/>
        </a:accent2>
        <a:accent3>
          <a:srgbClr val="FFFFFF"/>
        </a:accent3>
        <a:accent4>
          <a:srgbClr val="000000"/>
        </a:accent4>
        <a:accent5>
          <a:srgbClr val="E2E2AA"/>
        </a:accent5>
        <a:accent6>
          <a:srgbClr val="8A8A5C"/>
        </a:accent6>
        <a:hlink>
          <a:srgbClr val="996633"/>
        </a:hlink>
        <a:folHlink>
          <a:srgbClr val="9933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Квадрант 3">
        <a:dk1>
          <a:srgbClr val="618052"/>
        </a:dk1>
        <a:lt1>
          <a:srgbClr val="FFFFE3"/>
        </a:lt1>
        <a:dk2>
          <a:srgbClr val="162E36"/>
        </a:dk2>
        <a:lt2>
          <a:srgbClr val="FFFFFF"/>
        </a:lt2>
        <a:accent1>
          <a:srgbClr val="336699"/>
        </a:accent1>
        <a:accent2>
          <a:srgbClr val="69888B"/>
        </a:accent2>
        <a:accent3>
          <a:srgbClr val="ABADAE"/>
        </a:accent3>
        <a:accent4>
          <a:srgbClr val="DADAC2"/>
        </a:accent4>
        <a:accent5>
          <a:srgbClr val="ADB8CA"/>
        </a:accent5>
        <a:accent6>
          <a:srgbClr val="5E7B7D"/>
        </a:accent6>
        <a:hlink>
          <a:srgbClr val="FFCC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вадрант 4">
        <a:dk1>
          <a:srgbClr val="000000"/>
        </a:dk1>
        <a:lt1>
          <a:srgbClr val="FFFFFF"/>
        </a:lt1>
        <a:dk2>
          <a:srgbClr val="000000"/>
        </a:dk2>
        <a:lt2>
          <a:srgbClr val="CC0000"/>
        </a:lt2>
        <a:accent1>
          <a:srgbClr val="FFCC00"/>
        </a:accent1>
        <a:accent2>
          <a:srgbClr val="3366CC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2D5CB9"/>
        </a:accent6>
        <a:hlink>
          <a:srgbClr val="666699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Квадрант 5">
        <a:dk1>
          <a:srgbClr val="666699"/>
        </a:dk1>
        <a:lt1>
          <a:srgbClr val="FFFFFF"/>
        </a:lt1>
        <a:dk2>
          <a:srgbClr val="000033"/>
        </a:dk2>
        <a:lt2>
          <a:srgbClr val="FFFFFF"/>
        </a:lt2>
        <a:accent1>
          <a:srgbClr val="9966FF"/>
        </a:accent1>
        <a:accent2>
          <a:srgbClr val="CCCCFF"/>
        </a:accent2>
        <a:accent3>
          <a:srgbClr val="AAAAAD"/>
        </a:accent3>
        <a:accent4>
          <a:srgbClr val="DADADA"/>
        </a:accent4>
        <a:accent5>
          <a:srgbClr val="CAB8FF"/>
        </a:accent5>
        <a:accent6>
          <a:srgbClr val="B9B9E7"/>
        </a:accent6>
        <a:hlink>
          <a:srgbClr val="CCCC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вадрант 6">
        <a:dk1>
          <a:srgbClr val="000000"/>
        </a:dk1>
        <a:lt1>
          <a:srgbClr val="FFFFFF"/>
        </a:lt1>
        <a:dk2>
          <a:srgbClr val="000000"/>
        </a:dk2>
        <a:lt2>
          <a:srgbClr val="669966"/>
        </a:lt2>
        <a:accent1>
          <a:srgbClr val="CCCCFF"/>
        </a:accent1>
        <a:accent2>
          <a:srgbClr val="9999CC"/>
        </a:accent2>
        <a:accent3>
          <a:srgbClr val="FFFFFF"/>
        </a:accent3>
        <a:accent4>
          <a:srgbClr val="000000"/>
        </a:accent4>
        <a:accent5>
          <a:srgbClr val="E2E2FF"/>
        </a:accent5>
        <a:accent6>
          <a:srgbClr val="8A8AB9"/>
        </a:accent6>
        <a:hlink>
          <a:srgbClr val="000066"/>
        </a:hlink>
        <a:folHlink>
          <a:srgbClr val="3333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Квадрант 7">
        <a:dk1>
          <a:srgbClr val="0099CC"/>
        </a:dk1>
        <a:lt1>
          <a:srgbClr val="FFFFFF"/>
        </a:lt1>
        <a:dk2>
          <a:srgbClr val="000099"/>
        </a:dk2>
        <a:lt2>
          <a:srgbClr val="FFFFFF"/>
        </a:lt2>
        <a:accent1>
          <a:srgbClr val="0099CC"/>
        </a:accent1>
        <a:accent2>
          <a:srgbClr val="6600FF"/>
        </a:accent2>
        <a:accent3>
          <a:srgbClr val="AAAACA"/>
        </a:accent3>
        <a:accent4>
          <a:srgbClr val="DADADA"/>
        </a:accent4>
        <a:accent5>
          <a:srgbClr val="AACAE2"/>
        </a:accent5>
        <a:accent6>
          <a:srgbClr val="5C00E7"/>
        </a:accent6>
        <a:hlink>
          <a:srgbClr val="FFCC00"/>
        </a:hlink>
        <a:folHlink>
          <a:srgbClr val="00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вадрант 8">
        <a:dk1>
          <a:srgbClr val="000033"/>
        </a:dk1>
        <a:lt1>
          <a:srgbClr val="FFFFFF"/>
        </a:lt1>
        <a:dk2>
          <a:srgbClr val="003366"/>
        </a:dk2>
        <a:lt2>
          <a:srgbClr val="275C6D"/>
        </a:lt2>
        <a:accent1>
          <a:srgbClr val="A7D2DF"/>
        </a:accent1>
        <a:accent2>
          <a:srgbClr val="108DA6"/>
        </a:accent2>
        <a:accent3>
          <a:srgbClr val="FFFFFF"/>
        </a:accent3>
        <a:accent4>
          <a:srgbClr val="00002A"/>
        </a:accent4>
        <a:accent5>
          <a:srgbClr val="D0E5EC"/>
        </a:accent5>
        <a:accent6>
          <a:srgbClr val="0D7F96"/>
        </a:accent6>
        <a:hlink>
          <a:srgbClr val="666699"/>
        </a:hlink>
        <a:folHlink>
          <a:srgbClr val="9999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Квадрант 9">
        <a:dk1>
          <a:srgbClr val="CC3300"/>
        </a:dk1>
        <a:lt1>
          <a:srgbClr val="FFFFFF"/>
        </a:lt1>
        <a:dk2>
          <a:srgbClr val="000000"/>
        </a:dk2>
        <a:lt2>
          <a:srgbClr val="FFFFCC"/>
        </a:lt2>
        <a:accent1>
          <a:srgbClr val="FF9900"/>
        </a:accent1>
        <a:accent2>
          <a:srgbClr val="993300"/>
        </a:accent2>
        <a:accent3>
          <a:srgbClr val="AAAAAA"/>
        </a:accent3>
        <a:accent4>
          <a:srgbClr val="DADADA"/>
        </a:accent4>
        <a:accent5>
          <a:srgbClr val="FFCAAA"/>
        </a:accent5>
        <a:accent6>
          <a:srgbClr val="8A2D00"/>
        </a:accent6>
        <a:hlink>
          <a:srgbClr val="CEC5A2"/>
        </a:hlink>
        <a:folHlink>
          <a:srgbClr val="DDDDDD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Quadrant</Template>
  <TotalTime>88</TotalTime>
  <Words>90</Words>
  <Application>Microsoft PowerPoint</Application>
  <PresentationFormat>Экран (4:3)</PresentationFormat>
  <Paragraphs>17</Paragraphs>
  <Slides>17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21" baseType="lpstr">
      <vt:lpstr>Arial</vt:lpstr>
      <vt:lpstr>Times New Roman</vt:lpstr>
      <vt:lpstr>Wingdings</vt:lpstr>
      <vt:lpstr>Квадрант</vt:lpstr>
      <vt:lpstr>     Муниципальное бюджетное  общеобразовательное                      учреждение "Средняя общеобразовательная кадетская                       казачья  школа с. Знаменка, Нерчинский район,                                Забайкальский край.</vt:lpstr>
      <vt:lpstr>                         Факультатив «Духовная культура казаков»</vt:lpstr>
      <vt:lpstr>Создание Забайкальского                                    казачьего войска.                                   Казаки Забайкалья. </vt:lpstr>
      <vt:lpstr>Слайд 4</vt:lpstr>
      <vt:lpstr>Слайд 5</vt:lpstr>
      <vt:lpstr>Возрождение Забайкальского казачества. </vt:lpstr>
      <vt:lpstr>   Казачьи символы  и знаки. </vt:lpstr>
      <vt:lpstr>Казаки в быту.  Казачья хата. </vt:lpstr>
      <vt:lpstr>Слайд 9</vt:lpstr>
      <vt:lpstr>Слайд 10</vt:lpstr>
      <vt:lpstr>Медали и нагрудные знаки                                              казачества</vt:lpstr>
      <vt:lpstr>Слайд 12</vt:lpstr>
      <vt:lpstr>Слайд 13</vt:lpstr>
      <vt:lpstr>Знамёна казачьих формирований</vt:lpstr>
      <vt:lpstr>Также использую документальный материал музея</vt:lpstr>
      <vt:lpstr>Слайд 16</vt:lpstr>
      <vt:lpstr>Слайд 17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User</cp:lastModifiedBy>
  <cp:revision>7</cp:revision>
  <cp:lastPrinted>1601-01-01T00:00:00Z</cp:lastPrinted>
  <dcterms:created xsi:type="dcterms:W3CDTF">2015-09-24T12:17:42Z</dcterms:created>
  <dcterms:modified xsi:type="dcterms:W3CDTF">2015-10-24T13:37:09Z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