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281" r:id="rId2"/>
    <p:sldId id="266" r:id="rId3"/>
    <p:sldId id="275" r:id="rId4"/>
    <p:sldId id="276" r:id="rId5"/>
    <p:sldId id="277" r:id="rId6"/>
    <p:sldId id="273" r:id="rId7"/>
    <p:sldId id="278" r:id="rId8"/>
    <p:sldId id="261" r:id="rId9"/>
    <p:sldId id="274" r:id="rId10"/>
    <p:sldId id="260" r:id="rId11"/>
    <p:sldId id="263" r:id="rId12"/>
    <p:sldId id="262" r:id="rId13"/>
    <p:sldId id="265" r:id="rId14"/>
    <p:sldId id="267" r:id="rId15"/>
    <p:sldId id="264" r:id="rId16"/>
    <p:sldId id="257" r:id="rId17"/>
    <p:sldId id="268" r:id="rId18"/>
    <p:sldId id="270" r:id="rId19"/>
    <p:sldId id="279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0EE7-3BD8-406C-AD46-98D0F8072629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DD67-53E0-47A2-96E0-92CC63823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30582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F1C0-9754-4ED1-8118-ECD7CBE474EC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EA53-91FB-4F72-9B42-4209078D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723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DB4E-CA76-49DA-BF32-9B3E6F4D2248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AB73-8E81-4C6E-AC25-C8F95A84D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7262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38C6-DE68-4A75-896B-C8154E4E887D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287B2-16C7-48A9-87C3-EF87113C6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7179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F1B2-A845-4F90-BAE3-B5FDCA2BC72B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72B2-1DD5-47C2-A15D-A68669E40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37441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A334-36E0-4211-B569-831F0669B2F5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F040-FE1D-41D0-B11A-5938F5258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357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F465-1DB9-4B13-8B82-EE7DC3B94416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CC6B-6AFD-46F5-AA9A-F3BD24477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5755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CFAA-3C2F-4D44-9D51-B65006EB493E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F5E6-A3FE-4C66-8C3D-FD71A1332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5582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9622-A283-4B0E-AA56-848C9AECF3CC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C95C-096C-4D96-8E7A-CBF1E6D59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3127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9E0C-CC3A-4751-B6CE-32FFA6C5077C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4CA5-3722-4441-82DF-9AF14036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7067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31B4-29D9-49A5-B447-DDF9DDD7B6E5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9CB0-FFFF-4861-AAAD-B1DF245BB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793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2515-9064-4B38-BB4F-316ECA4A9961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F2B4-6473-4A4B-AF3E-A01C526FA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1097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61AF-4EA1-4827-B617-5F32275F0EF6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5A8B-1734-4D14-AF5C-82FE37B8C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4321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F947-6217-4E50-A46E-1AB8DF107D09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F943-5A55-460D-B743-99CE80B68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8928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D312-B3C9-4793-A175-1093BC8C89B7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8557-AC36-4A3C-8086-8AD2F7FEE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1095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3536-5F8A-4E38-8D08-46C82C2CCF57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5684-3EED-411E-A7DC-DDA7D85E5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001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A4323A-E661-47D4-ACDB-A7F54E64CBFC}" type="datetimeFigureOut">
              <a:rPr lang="en-US"/>
              <a:pPr>
                <a:defRPr/>
              </a:pPr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B806609F-BA11-4970-A84B-87906328C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 spd="slow">
    <p:circl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0%B4%D0%B0%D1%80%D0%B8,_%D0%94%D0%B6%D0%B0%D0%BD%D0%BD%D0%B8" TargetMode="External"/><Relationship Id="rId2" Type="http://schemas.openxmlformats.org/officeDocument/2006/relationships/hyperlink" Target="http://ria.ru/spravka/20101023/28757557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book.ru/2011/02/757.htm" TargetMode="External"/><Relationship Id="rId5" Type="http://schemas.openxmlformats.org/officeDocument/2006/relationships/hyperlink" Target="http://www.youtube.com/?hl=ru&amp;gl=RU" TargetMode="External"/><Relationship Id="rId4" Type="http://schemas.openxmlformats.org/officeDocument/2006/relationships/hyperlink" Target="http://deti-online.com/skazki/skazki-rodar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69950"/>
            <a:ext cx="9144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с.Лозовое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с.Лозовое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3900" y="4981575"/>
            <a:ext cx="53133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мероприятие по литературе </a:t>
            </a:r>
          </a:p>
          <a:p>
            <a:pPr algn="r"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учащихся начальных классов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 русского языка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Ефимова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Нина В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асильевна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798513" y="2347913"/>
            <a:ext cx="7546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3600" b="1" i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«Итальянский волшебник </a:t>
            </a:r>
            <a:endParaRPr lang="ru-RU" sz="120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3600" b="1" i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его уроки фантазии» </a:t>
            </a:r>
            <a:endParaRPr lang="ru-RU" sz="120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2800" b="1" i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 юбилею писателя Джованни Родари)</a:t>
            </a:r>
            <a:endParaRPr lang="ru-RU" sz="280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2925" y="1212850"/>
            <a:ext cx="5611813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Следующим крупным успехом писателя стала сказка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Джельсомино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Стране лжецов" (1959)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 мальчике с необыкновенно громким голосом, также экранизированная в СССР ("Волшебный голос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Джельсомино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", 1977).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662363"/>
            <a:ext cx="20288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662363"/>
            <a:ext cx="189388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662363"/>
            <a:ext cx="20240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662363"/>
            <a:ext cx="19923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29" y="859243"/>
            <a:ext cx="2732179" cy="264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8100" y="3290888"/>
            <a:ext cx="4029075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</a:t>
            </a:r>
            <a:r>
              <a:rPr lang="ru-RU" sz="135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</a:t>
            </a:r>
            <a:r>
              <a:rPr lang="ru-RU" sz="13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35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Джельсомино</a:t>
            </a:r>
            <a:r>
              <a:rPr lang="ru-RU" sz="13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Стране лжецов»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5" name="Джельсомино в стране лжецов! - О языке обманных слов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062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125" y="828675"/>
            <a:ext cx="8421688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1964 г. была написана книга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"Путешествие "Голубой Стрелы".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сказочной повести рассказывается о рождественском волшебном путешествии игрушечного поезда "Голубая Стрела".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3975" y="5295900"/>
            <a:ext cx="72882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Цитата из книги: 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"А кроме того, ведь есть ещё дни рождения, и все знают, что дети считают эти дни очень подходящими для получения подарков".</a:t>
            </a:r>
          </a:p>
        </p:txBody>
      </p:sp>
      <p:pic>
        <p:nvPicPr>
          <p:cNvPr id="9" name="Picture 4" descr="image00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74" y="1843710"/>
            <a:ext cx="2021114" cy="3449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640" y="2847703"/>
            <a:ext cx="1796114" cy="2372226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711" y="1919560"/>
            <a:ext cx="1776096" cy="2413285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2789" y="1866070"/>
            <a:ext cx="2699385" cy="342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86113"/>
            <a:ext cx="45720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23" name="Буктрейлер по книге Дж. Родари Путешествие голубой стрелы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71600"/>
            <a:ext cx="7812088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781300"/>
            <a:ext cx="218281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963" y="838200"/>
            <a:ext cx="82375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Воображение и фантазию писатель считал жизненно необходимыми и даже написал специальный учебник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"Грамматика фантазии" (1973)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уникальное пособие по развитию творческих способностей. </a:t>
            </a:r>
          </a:p>
        </p:txBody>
      </p:sp>
      <p:pic>
        <p:nvPicPr>
          <p:cNvPr id="6" name="Picture 9" descr="C:\Documents and Settings\Admin\Рабочий стол\Дж.Родари\Картинки\image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732088"/>
            <a:ext cx="24971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2100588"/>
            <a:ext cx="3237783" cy="373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1825" y="1443038"/>
            <a:ext cx="3635375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меньшей популярностью пользовалась его книга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"Какие бывают ошибки" (1964),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посвящённая взрослым - всем, на ком лежит огромная ответственность исправлять — не ошибаясь! — самые маленькие и невинные ошибки, какие только случаются на нашей планете.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290638"/>
            <a:ext cx="385921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667" y="583473"/>
            <a:ext cx="5314854" cy="589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Admin\Рабочий стол\Ольга\Мои рисунки\HOMEANIM\AG00024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38763"/>
            <a:ext cx="1816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914400"/>
            <a:ext cx="390842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09638"/>
            <a:ext cx="4048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909638"/>
            <a:ext cx="40433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09638"/>
            <a:ext cx="4048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909638"/>
            <a:ext cx="40687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909638"/>
            <a:ext cx="4048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909638"/>
            <a:ext cx="4117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909638"/>
            <a:ext cx="40528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09638"/>
            <a:ext cx="4108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909638"/>
            <a:ext cx="4089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09638"/>
            <a:ext cx="41100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ibex.ru/img/x/2b/37/8ddeb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881" y="909988"/>
            <a:ext cx="4115675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1/50/209/50209185_rodari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210" y="909988"/>
            <a:ext cx="3179618" cy="403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0788" y="957263"/>
            <a:ext cx="50815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Джанни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Родари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это фантастические истории, в которых нет банальности или навязчивой морали, всё 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них просто и </a:t>
            </a:r>
            <a:r>
              <a:rPr lang="ru-RU" sz="2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 же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наполнено магией.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4532313"/>
            <a:ext cx="5289550" cy="191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«Книжки – это лучшие игрушки, а без игрушек дети просто не могут вырасти добрыми». 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Читайте книги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Они делают нас человечнее. </a:t>
            </a:r>
          </a:p>
        </p:txBody>
      </p:sp>
      <p:pic>
        <p:nvPicPr>
          <p:cNvPr id="5" name="Picture 10" descr="C:\Documents and Settings\Admin\Рабочий стол\Дж.Родари\Картинки\sm_f_4a94c58f9fc8a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515" y="790607"/>
            <a:ext cx="3494874" cy="370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1"/>
          <a:stretch/>
        </p:blipFill>
        <p:spPr>
          <a:xfrm>
            <a:off x="5902037" y="3381817"/>
            <a:ext cx="2656472" cy="2942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819150" y="1154113"/>
            <a:ext cx="793273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Источники.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"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Джанни Родари. Биографическая справка – </a:t>
            </a:r>
            <a:r>
              <a:rPr lang="ru-RU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http://ria.ru/spravka/20101023/287575577.html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"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 - </a:t>
            </a:r>
            <a:r>
              <a:rPr lang="ru-RU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https://ru.wikipedia.org/wiki/%D0%A0%D0%BE%D0%B4%D0%B0%D1%80%D0%B8,_%D0%94%D0%B6%D0%B0%D0%BD%D0%BD%D0%B8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"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DetiOnline - </a:t>
            </a:r>
            <a:r>
              <a:rPr lang="ru-RU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http://deti-online.com/skazki/skazki-rodari/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"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Видеохостинг YouTube - </a:t>
            </a:r>
            <a:r>
              <a:rPr lang="ru-RU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http://www.youtube.com/?hl=ru&amp;gl=RU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"/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Коллекционные детские книжки - </a:t>
            </a:r>
            <a:r>
              <a:rPr lang="ru-RU" sz="2000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http://detbook.ru/2011/02/757.htm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b="1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963" y="1346200"/>
            <a:ext cx="4102100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октября 1920 года родился известный итальянский детский писатель и журналист Джованни (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читать - одно удовольствие! Восхитительные персонажи, весёлые приключения, истинный итальянский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шарм – всё это можно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найти в сборниках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лучших детских сказок от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486" y="783772"/>
            <a:ext cx="4278085" cy="574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7475" y="1173163"/>
            <a:ext cx="4794250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Родари</a:t>
            </a:r>
            <a:r>
              <a:rPr lang="ru-RU"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появился на свет в маленьком городке </a:t>
            </a:r>
            <a:r>
              <a:rPr lang="ru-RU" sz="2000" b="1" i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Оменья</a:t>
            </a:r>
            <a:r>
              <a:rPr lang="ru-RU"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севере Италии. Его отец, булочник по профессии, умер, когда </a:t>
            </a:r>
            <a:r>
              <a:rPr lang="ru-RU" sz="20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Джанни</a:t>
            </a:r>
            <a:r>
              <a:rPr lang="ru-RU"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было десять лет. Чтобы прокормить семью, мать устроилась работать служанкой в богатый дом.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братьями учились в духовной семинарии, где учили детей бедняков, бесплатно кормили и одевали.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проводил всё время в библиотеке, чтобы хоть как-то убить время, а затем вошел во вкус, и от книг его уже было не оторвать.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Documents and Settings\Admin\Рабочий стол\Дж.Родари\Картинки\rodari_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18" y="988277"/>
            <a:ext cx="3074798" cy="4623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0475" y="5446713"/>
            <a:ext cx="21129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молодые годы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888" y="752475"/>
            <a:ext cx="8185150" cy="2324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17 лет он стал преподавать в начальных классах сельских школ.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нравилось работать с детьми. 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началась война, и изменилась жизнь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был освобожден от службы из-за плохого здоровья.  В это время он начал писать книжки для детей. В 1950г.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стал редактором детского журнала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Пионьер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а ещё через год увидел свет его первый сборник 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"Книжка весёлых стихов".</a:t>
            </a:r>
          </a:p>
        </p:txBody>
      </p:sp>
      <p:pic>
        <p:nvPicPr>
          <p:cNvPr id="3" name="Picture 2" descr="http://www.booxworld.com/files/authors/701312717957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1230" y="3076777"/>
            <a:ext cx="2422187" cy="32788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3.hostingkartinok.com/uploads/images/2013/06/d5dc7b9512fbbf0935d47b117c08b4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277" y="3379336"/>
            <a:ext cx="2075434" cy="268183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936" y="3242240"/>
            <a:ext cx="1755542" cy="2316268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755" y="4133668"/>
            <a:ext cx="1578735" cy="222192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800" y="517525"/>
            <a:ext cx="5622925" cy="944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произведения </a:t>
            </a:r>
            <a:b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C:\Documents and Settings\Admin\Рабочий стол\Дж.Родари\Картинки\_________________4c3df10392ec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06500"/>
            <a:ext cx="1997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Documents and Settings\Admin\Рабочий стол\Дж.Родари\Картинки\166c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600200"/>
            <a:ext cx="17827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:\Documents and Settings\Admin\Рабочий стол\Дж.Родари\Картинки\20100310_124728_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130300"/>
            <a:ext cx="1812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C:\Documents and Settings\Admin\Рабочий стол\Дж.Родари\Картинки\1274783204166890202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986213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C:\Documents and Settings\Admin\Рабочий стол\Дж.Родари\Картинки\bd1243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178300"/>
            <a:ext cx="15748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C:\Documents and Settings\Admin\Рабочий стол\Дж.Родари\Картинки\dghelsomino_v_strane_lghecov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148138"/>
            <a:ext cx="1600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C:\Documents and Settings\Admin\Рабочий стол\Дж.Родари\Картинки\image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4052888"/>
            <a:ext cx="1479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C:\Documents and Settings\Admin\Рабочий стол\Дж.Родари\_Foto-knizhek-025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644650"/>
            <a:ext cx="18097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" descr="C:\Documents and Settings\Admin\Рабочий стол\Ольга\Мои рисунки\HOMEANIM\AG00024_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832475"/>
            <a:ext cx="15049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36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36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36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88" y="754063"/>
            <a:ext cx="8326437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Тогда же писатель начал работу над самой известной своей книгой -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"Приключения Чиполино" (1951).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 сказка пользовалась огромной популярностью в СССР, по ней были сняты мультфильм (1961), а затем и фильм-сказка "Чиполино" (1973), в котором снялся сам писатель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5340350"/>
            <a:ext cx="8132763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герой сказки – мальчик-луковка – странствует по сказочной стране, где проживают фрукты и овощи, у которых, как и у людей, есть разделение на бедных и богатых.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7" y="2414414"/>
            <a:ext cx="1880732" cy="2875867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6" name="Picture 2" descr="C:\Documents and Settings\Admin\Рабочий стол\Дж.Родари\Картинки\48-l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924" y="2380703"/>
            <a:ext cx="1870130" cy="2894920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36963"/>
            <a:ext cx="140493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201863"/>
            <a:ext cx="1112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Вероника\Desktop\кл час о Д Родари\grafini vishen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386013"/>
            <a:ext cx="12017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Вероника\Desktop\кл час о Д Родари\1421180377922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368550"/>
            <a:ext cx="15875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Вероника\Desktop\кл час о Д Родари\0_87a10_f963bc35_ori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016375"/>
            <a:ext cx="930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Вероника\Desktop\кл час о Д Родари\yh1801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852863"/>
            <a:ext cx="107632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963988"/>
            <a:ext cx="5588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938" y="3046413"/>
            <a:ext cx="1787525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Песенка </a:t>
            </a:r>
            <a:r>
              <a:rPr lang="ru-RU" sz="135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Чипполино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3" name="Гелена Великанова Песенка Чиполлино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960438"/>
            <a:ext cx="68929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413" y="6040438"/>
            <a:ext cx="725011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Игрушки СССР.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Чиполлино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другие герои сказки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Д.Родари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840" y="3448446"/>
            <a:ext cx="3848710" cy="275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51" y="3649412"/>
            <a:ext cx="4263931" cy="256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1150" y="733425"/>
            <a:ext cx="481171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Джанни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вместе с дочкой приехал в Советский Союз, в витрине игрушечного магазина они увидели знакомых персонажей: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Чиполлино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Вишенку, Синьора Помидора и Принца Лимона.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Позже писатель рассказывал, что сбылась его детская места - герои книги превратились в игрушки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24" y="834349"/>
            <a:ext cx="3493226" cy="261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412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произведения  Джанни Родари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39</cp:revision>
  <dcterms:created xsi:type="dcterms:W3CDTF">2015-10-18T11:53:34Z</dcterms:created>
  <dcterms:modified xsi:type="dcterms:W3CDTF">2015-10-28T13:10:43Z</dcterms:modified>
</cp:coreProperties>
</file>