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0"/>
  </p:notesMasterIdLst>
  <p:handoutMasterIdLst>
    <p:handoutMasterId r:id="rId31"/>
  </p:handoutMasterIdLst>
  <p:sldIdLst>
    <p:sldId id="307" r:id="rId2"/>
    <p:sldId id="302" r:id="rId3"/>
    <p:sldId id="303" r:id="rId4"/>
    <p:sldId id="276" r:id="rId5"/>
    <p:sldId id="304" r:id="rId6"/>
    <p:sldId id="277" r:id="rId7"/>
    <p:sldId id="278" r:id="rId8"/>
    <p:sldId id="298" r:id="rId9"/>
    <p:sldId id="297" r:id="rId10"/>
    <p:sldId id="282" r:id="rId11"/>
    <p:sldId id="283" r:id="rId12"/>
    <p:sldId id="285" r:id="rId13"/>
    <p:sldId id="286" r:id="rId14"/>
    <p:sldId id="306" r:id="rId15"/>
    <p:sldId id="287" r:id="rId16"/>
    <p:sldId id="288" r:id="rId17"/>
    <p:sldId id="289" r:id="rId18"/>
    <p:sldId id="284" r:id="rId19"/>
    <p:sldId id="290" r:id="rId20"/>
    <p:sldId id="292" r:id="rId21"/>
    <p:sldId id="293" r:id="rId22"/>
    <p:sldId id="256" r:id="rId23"/>
    <p:sldId id="259" r:id="rId24"/>
    <p:sldId id="263" r:id="rId25"/>
    <p:sldId id="295" r:id="rId26"/>
    <p:sldId id="305" r:id="rId27"/>
    <p:sldId id="308" r:id="rId28"/>
    <p:sldId id="309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6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Автор: Барбутько Юлия Юрьевна, МОУ гимназия №45, г.Комсомольск-на-Амуре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43AF6-8C23-4569-BA22-533E4021F2A1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09BC3-6BAC-4114-998C-8CBEF1157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Автор: Барбутько Юлия Юрьевна, МОУ гимназия №45, г.Комсомольск-на-Амуре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5965E-A586-4AC8-AA4D-CC33CA546E72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23014-E944-4552-8112-B00CA67EE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Автор: Барбутько Юлия Юрьевна, МОУ гимназия №45, г.Комсомольск-на-Амуре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F23014-E944-4552-8112-B00CA67EE43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23014-E944-4552-8112-B00CA67EE43E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Автор: Барбутько Юлия Юрьевна, МОУ гимназия №45, г.Комсомольск-на-Амуре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CC35BB-608B-4661-83CC-744A5D8B8B34}" type="datetime1">
              <a:rPr lang="en-US" smtClean="0"/>
              <a:pPr/>
              <a:t>4/20/2024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ru-RU" smtClean="0"/>
              <a:t>Автор: Барбутько Юлия Юрьевна, учитель ИЗО,  МОУ гимназия №45, г. Комсомольск-на-Амуре</a:t>
            </a:r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BF540-C98C-4F74-B7F5-3C738689EE6C}" type="datetime1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Барбутько Юлия Юрьевна, учитель ИЗО,  МОУ гимназия №45, г. Комсомольск-на-Амуре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6E3C-5F9C-471C-B55F-F19059F76159}" type="datetime1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Барбутько Юлия Юрьевна, учитель ИЗО,  МОУ гимназия №45, г. Комсомольск-на-Амуре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BB77-C932-4B94-A46C-6954E6201C65}" type="datetime1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Барбутько Юлия Юрьевна, учитель ИЗО,  МОУ гимназия №45, г. Комсомольск-на-Амуре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F9F4-6E36-43B0-931B-99F745E6E11E}" type="datetime1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Барбутько Юлия Юрьевна, учитель ИЗО,  МОУ гимназия №45, г. Комсомольск-на-Амуре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16D1-9CD3-4C63-B891-FD65BCF6E901}" type="datetime1">
              <a:rPr lang="en-US" smtClean="0"/>
              <a:pPr/>
              <a:t>4/20/2024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Барбутько Юлия Юрьевна, учитель ИЗО,  МОУ гимназия №45, г. Комсомольск-на-Амуре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E554-23B9-4970-9419-CA63EE924FC9}" type="datetime1">
              <a:rPr lang="en-US" smtClean="0"/>
              <a:pPr/>
              <a:t>4/20/2024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Барбутько Юлия Юрьевна, учитель ИЗО,  МОУ гимназия №45, г. Комсомольск-на-Амуре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A124-EFF2-431B-B0CC-B66726F60B7A}" type="datetime1">
              <a:rPr lang="en-US" smtClean="0"/>
              <a:pPr/>
              <a:t>4/20/2024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Барбутько Юлия Юрьевна, учитель ИЗО,  МОУ гимназия №45, г. Комсомольск-на-Амуре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A9DF-E91B-4148-A1FD-215E3F2840DA}" type="datetime1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Барбутько Юлия Юрьевна, учитель ИЗО,  МОУ гимназия №45, г. Комсомольск-на-Амуре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47444E5-FAA3-489B-B403-1702CE56F7E2}" type="datetime1">
              <a:rPr lang="en-US" smtClean="0"/>
              <a:pPr/>
              <a:t>4/20/2024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Барбутько Юлия Юрьевна, учитель ИЗО,  МОУ гимназия №45, г. Комсомольск-на-Амуре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094AEC-066A-4804-8E1A-CDC74D12EC0C}" type="datetime1">
              <a:rPr lang="en-US" smtClean="0"/>
              <a:pPr/>
              <a:t>4/20/2024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Автор: Барбутько Юлия Юрьевна, учитель ИЗО,  МОУ гимназия №45, г. Комсомольск-на-Амуре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BB31DCD-F9C5-4AAA-80A2-6682A8B23086}" type="datetime1">
              <a:rPr lang="en-US" smtClean="0"/>
              <a:pPr/>
              <a:t>4/20/2024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Автор: Барбутько Юлия Юрьевна, учитель ИЗО,  МОУ гимназия №45, г. Комсомольск-на-Амуре</a:t>
            </a: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siatides.ru/catalog/vazy" TargetMode="External"/><Relationship Id="rId3" Type="http://schemas.openxmlformats.org/officeDocument/2006/relationships/hyperlink" Target="http://fishki.net/38342-neobychnyj-derevenskij-dom-17-foto.html" TargetMode="External"/><Relationship Id="rId7" Type="http://schemas.openxmlformats.org/officeDocument/2006/relationships/hyperlink" Target="http://uchportfolio.ru/create/page/27571" TargetMode="External"/><Relationship Id="rId2" Type="http://schemas.openxmlformats.org/officeDocument/2006/relationships/hyperlink" Target="https://artchive.ru/renemagritte/works/333590~Eto_ne_jabloko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&#1074;&#1077;&#1082;&#1090;&#1086;&#1088;-&#1091;&#1089;&#1087;&#1077;&#1093;&#1072;.&#1088;&#1092;/load/455/20342" TargetMode="External"/><Relationship Id="rId5" Type="http://schemas.openxmlformats.org/officeDocument/2006/relationships/hyperlink" Target="http://crosti.ru/patterns/picture/695957" TargetMode="External"/><Relationship Id="rId10" Type="http://schemas.openxmlformats.org/officeDocument/2006/relationships/hyperlink" Target="http://loy-iver.blogspot.ru/2011/03/blog-post_25.html" TargetMode="External"/><Relationship Id="rId4" Type="http://schemas.openxmlformats.org/officeDocument/2006/relationships/hyperlink" Target="http://interesnyesaity.ru/2013/10/12/derevya-vektor-siluet-trafaret/" TargetMode="External"/><Relationship Id="rId9" Type="http://schemas.openxmlformats.org/officeDocument/2006/relationships/hyperlink" Target="http://vectorgraphicsblog.com/free-vector-graphics/portrait-silhouettes-vecto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828" y="2204864"/>
            <a:ext cx="8420472" cy="50405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 изобразительного искусства в 6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классе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-29864" y="4725144"/>
            <a:ext cx="9144000" cy="2880320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Автор материала:</a:t>
            </a:r>
          </a:p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Барбутько Юлия Юрьевна</a:t>
            </a:r>
          </a:p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читель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изобразительного искусства </a:t>
            </a:r>
          </a:p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</a:t>
            </a:r>
          </a:p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гимназии № 45 </a:t>
            </a:r>
          </a:p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Комсомольска-на-Амуре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5973" y="1350946"/>
            <a:ext cx="87323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языка изображения» 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9532" y="3284984"/>
            <a:ext cx="82078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УМК Б.М. </a:t>
            </a:r>
            <a:r>
              <a:rPr lang="ru-RU" sz="1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Неменского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Учебник: Л.А. </a:t>
            </a:r>
            <a:r>
              <a:rPr lang="ru-RU" sz="1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Неменская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«Изобразительное искусство. Искусство в жизни человека». 6 класс. Учебник для общеобразовательных учреждений. Под редакцией </a:t>
            </a:r>
            <a:r>
              <a:rPr lang="ru-RU" sz="1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Неменского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Б.М. ФГОС, 2015 год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8136904" cy="1295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рисунок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стилизация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315072"/>
            <a:ext cx="7704856" cy="762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УПРОЩЕНИЕ ФОРМЫ ИСПОЛЬЗУЕСТСЯ В ДИЗАЙНЕ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136904" cy="1368152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Изобразить:</a:t>
            </a:r>
            <a:b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ФОРМЫ ОДНОГО ПРЕДМЕТА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(10 ВАРИАНТОВ):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196752"/>
            <a:ext cx="7704856" cy="76200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buAutoNum type="arabicPeriod"/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ВАЗА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ФОНАРЬ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 ДЕРЕВЕНСКИЙ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МНОГОЭТАЖНЫЙ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СИЛУЭТ  ЛИЦА, ЧЕЛОВЕКА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ЖУРНЫЙ ЗАБОР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asiatides.ru/files/categories/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6120680" cy="6070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interesnyesaity.ru/wp-content/uploads/trees1.jpg"/>
          <p:cNvPicPr>
            <a:picLocks noChangeAspect="1" noChangeArrowheads="1"/>
          </p:cNvPicPr>
          <p:nvPr/>
        </p:nvPicPr>
        <p:blipFill>
          <a:blip r:embed="rId2" cstate="print"/>
          <a:srcRect l="5607" r="4826"/>
          <a:stretch>
            <a:fillRect/>
          </a:stretch>
        </p:blipFill>
        <p:spPr bwMode="auto">
          <a:xfrm>
            <a:off x="0" y="548680"/>
            <a:ext cx="9151878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encrypted-tbn1.gstatic.com/images?q=tbn:ANd9GcRcUxefDfIGhjyvrtVFKlLjsc9GR4fhCh98xbAtwYp4_pyl7Y6t-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20688"/>
            <a:ext cx="5327300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ru.fishki.net/picsw/092011/29/post/terem/terem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21vu.ru/sites/default/files/_ld/2014/11/1dom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03673"/>
            <a:ext cx="4355976" cy="3154327"/>
          </a:xfrm>
          <a:prstGeom prst="rect">
            <a:avLst/>
          </a:prstGeom>
          <a:noFill/>
        </p:spPr>
      </p:pic>
      <p:pic>
        <p:nvPicPr>
          <p:cNvPr id="22530" name="Picture 2" descr="http://crosti.ru/patterns/00/0a/9e/95a27f494d/%D0%93%D0%BE%D1%80%D0%BE%D0%B4%D1%81%D0%BA%D0%B0%D1%8F%20%D0%B0%D1%80%D1%85%D0%B8%D1%82%D0%B5%D0%BA%D1%82%D1%83%D1%80%D0%B0%20-%20%D0%B0%D0%BA%D0%B2%D0%B0%D1%80%D0%B5%D0%BB%D1%8C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5688632" cy="4666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vectorgraphicsblog.com/wp-content/uploads/2012/05/portrait-silhouettes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73500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zabori.istokmsk.ru/wp-content/uploads/2015/08/zabor_13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33898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-459432"/>
            <a:ext cx="8136904" cy="12954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762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Изобразить композицию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«Город –внутренний мир человека»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полученные стилизованные элементы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43608" y="0"/>
            <a:ext cx="7740352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Рене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Магритт </a:t>
            </a:r>
            <a:r>
              <a:rPr kumimoji="0" lang="ru-RU" sz="3600" b="1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«Это не </a:t>
            </a:r>
            <a:r>
              <a:rPr kumimoji="0" lang="ru-RU" sz="3600" b="1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яблоко»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6093296"/>
            <a:ext cx="5127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яблоко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его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676468"/>
            <a:ext cx="3774540" cy="5416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295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–отражение внутреннего мира человека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6552728" cy="762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*Любовь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*Счастье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*Разлука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*Страх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0"/>
            <a:ext cx="7200800" cy="12954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композиции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762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Композиционный центр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герой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чего переданы эмоции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хотел передать автор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композиции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(линии, пятна)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D:\РАБОТА\мои работы\МОЁ!персоналка\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2134" y="0"/>
            <a:ext cx="4341866" cy="6309320"/>
          </a:xfrm>
          <a:prstGeom prst="rect">
            <a:avLst/>
          </a:prstGeom>
          <a:noFill/>
        </p:spPr>
      </p:pic>
      <p:pic>
        <p:nvPicPr>
          <p:cNvPr id="6" name="Picture 3" descr="D:\РАБОТА\мои работы\МОЁ!персоналка\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4028430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ОТА\мои работы\МОЁ!персоналка\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6443"/>
            <a:ext cx="4355976" cy="6306893"/>
          </a:xfrm>
          <a:prstGeom prst="rect">
            <a:avLst/>
          </a:prstGeom>
          <a:noFill/>
        </p:spPr>
      </p:pic>
      <p:pic>
        <p:nvPicPr>
          <p:cNvPr id="4" name="Picture 3" descr="D:\РАБОТА\мои работы\МОЁ!персоналка\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283968" cy="6183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РАБОТА\мои работы\МОЁ!персоналка\1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361" y="72008"/>
            <a:ext cx="4332639" cy="6237312"/>
          </a:xfrm>
          <a:prstGeom prst="rect">
            <a:avLst/>
          </a:prstGeom>
          <a:noFill/>
        </p:spPr>
      </p:pic>
      <p:pic>
        <p:nvPicPr>
          <p:cNvPr id="8195" name="Picture 3" descr="D:\РАБОТА\мои работы\МОЁ!персоналка\1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38575"/>
            <a:ext cx="4131443" cy="5998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420888"/>
            <a:ext cx="72008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вид изобразительного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 был представлен?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096" y="0"/>
            <a:ext cx="8136904" cy="12954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8280920" cy="762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графическую композицию «Город –внутренний мир человека»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стилизованных ранее объектов (ваза, дерево, здание, силуэт, забор) по выбранной теме («Время», «Весна», «Разлука» и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Выразить тему через городской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стилизованный пейзаж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680520" cy="6859618"/>
          </a:xfrm>
          <a:prstGeom prst="rect">
            <a:avLst/>
          </a:prstGeom>
          <a:noFill/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4644008" y="5661248"/>
            <a:ext cx="4499992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Пример выполнения композиции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7236296" cy="64807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источники: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8748464" cy="4464496"/>
          </a:xfrm>
        </p:spPr>
        <p:txBody>
          <a:bodyPr>
            <a:normAutofit fontScale="70000" lnSpcReduction="20000"/>
          </a:bodyPr>
          <a:lstStyle/>
          <a:p>
            <a:pPr marL="514350" indent="-514350" algn="l">
              <a:buAutoNum type="arabicPeriod"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Рене Магритт «Это не яблоко»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artchive.ru/renemagritte/works/333590~Eto_ne_jabloko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Ажурный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http://zaborovik.ru/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ажурный-металлический-кованый-забор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Font typeface="Wingdings 3"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Деревенский дом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http://fishki.net/38342-neobychnyj-derevenskij-dom-17-foto.html</a:t>
            </a: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Font typeface="Wingdings 3"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 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http://interesnyesaity.ru/2013/10/12/derevya-vektor-siluet-trafaret/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Font typeface="Wingdings 3"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архитектура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http://crosti.ru/patterns/picture/695957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вектор-успеха.рф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/load/455/20342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Font typeface="Wingdings 3"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листы из серии  «Мелодии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урбана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Барбутько Юлии Юрьевны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http://uchportfolio.ru/create/page/27571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ваз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http://www.asiatides.ru/catalog/vazy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Силуэт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http://vectorgraphicsblog.com/free-vector-graphics/portrait-silhouettes-vector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Фонари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http://loy-iver.blogspot.ru/2011/03/blog-post_25.html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514350" indent="-514350" algn="l">
              <a:buAutoNum type="arabicPeriod"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59280"/>
            <a:ext cx="7128792" cy="1295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Язык изобразительного искусства должен знать не только мастер, </a:t>
            </a:r>
            <a:b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 и зритель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6" y="476672"/>
            <a:ext cx="7056784" cy="4104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ЯЗЫКА ИЗОБРАЖЕНИЯ»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3"/>
            <a:ext cx="8820472" cy="1008112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понять произведение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изобразительного искусства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нужно обладать знаниями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204864"/>
            <a:ext cx="8820472" cy="7620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 и смысл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Манеры живописного письма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графики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Выразительные средства 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 (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рисунок, композиция, колорит)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 живописи (цвет) и графики (линия, пятно)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изучили?</a:t>
            </a:r>
            <a:endParaRPr lang="ru-RU" sz="8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0"/>
            <a:ext cx="8056984" cy="172819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изобразительного искусства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Зарисовка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Пятно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Цвет, цветовой круг.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Колорит.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arotandrey.ru/wp-content/uploads/derevo-s-belimi-tsvetami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340768"/>
            <a:ext cx="4248472" cy="4392488"/>
          </a:xfrm>
          <a:prstGeom prst="rect">
            <a:avLst/>
          </a:prstGeom>
          <a:noFill/>
        </p:spPr>
      </p:pic>
      <p:pic>
        <p:nvPicPr>
          <p:cNvPr id="1028" name="Picture 4" descr="http://vnevestah.ru/wp-content/uploads/2014/11/%D1%81%D0%B2%D0%B0%D0%B4%D0%B5%D0%B1%D0%BD%D0%BE%D0%B5-%D0%B4%D0%B5%D1%80%D0%B5%D0%B2%D0%BE-%D1%81%D0%B2%D0%BE%D0%B8%D0%BC%D0%B8-%D1%80%D1%83%D0%BA%D0%B0%D0%BC%D0%B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4978" y="1412776"/>
            <a:ext cx="4739022" cy="42828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67744" y="0"/>
            <a:ext cx="484466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Стилизация</a:t>
            </a:r>
            <a:endParaRPr lang="ru-RU" sz="6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51520" y="404664"/>
            <a:ext cx="88924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СТИЛИЗАЦИИ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выделить его характерные особенности (то, что отличает от других),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выразительное</a:t>
            </a:r>
          </a:p>
          <a:p>
            <a:pPr>
              <a:buFontTx/>
              <a:buChar char="•"/>
              <a:defRPr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упрощении объект должен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узнаваем.</a:t>
            </a:r>
          </a:p>
          <a:p>
            <a:pPr>
              <a:buFontTx/>
              <a:buChar char="•"/>
              <a:defRPr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изменять своей функции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285</TotalTime>
  <Words>439</Words>
  <Application>Microsoft Office PowerPoint</Application>
  <PresentationFormat>Экран (4:3)</PresentationFormat>
  <Paragraphs>87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Язык изобразительного искусства должен знать не только мастер,  но и зритель</vt:lpstr>
      <vt:lpstr>Презентация PowerPoint</vt:lpstr>
      <vt:lpstr>Чтобы понять произведение изобразительного искусства, нужно обладать знаниями</vt:lpstr>
      <vt:lpstr>Что изучили?</vt:lpstr>
      <vt:lpstr>Презентация PowerPoint</vt:lpstr>
      <vt:lpstr>Презентация PowerPoint</vt:lpstr>
      <vt:lpstr>Презентация PowerPoint</vt:lpstr>
      <vt:lpstr>Любой рисунок  – это стилизация</vt:lpstr>
      <vt:lpstr>Изобразить:  РАЗНЫЕ ФОРМЫ ОДНОГО ПРЕДМЕТА (10 ВАРИАНТОВ):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</vt:lpstr>
      <vt:lpstr>Город –отражение внутреннего мира человека</vt:lpstr>
      <vt:lpstr>Анализ композиции</vt:lpstr>
      <vt:lpstr>Презентация PowerPoint</vt:lpstr>
      <vt:lpstr>Презентация PowerPoint</vt:lpstr>
      <vt:lpstr>Презентация PowerPoint</vt:lpstr>
      <vt:lpstr>Какой вид изобразительного искусства был представлен?</vt:lpstr>
      <vt:lpstr>Задание</vt:lpstr>
      <vt:lpstr>Презентация PowerPoint</vt:lpstr>
      <vt:lpstr>Используемые источники: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d-man_basketball@mail.ru</cp:lastModifiedBy>
  <cp:revision>51</cp:revision>
  <dcterms:created xsi:type="dcterms:W3CDTF">2014-02-09T06:30:06Z</dcterms:created>
  <dcterms:modified xsi:type="dcterms:W3CDTF">2024-04-19T22:24:23Z</dcterms:modified>
</cp:coreProperties>
</file>