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56" r:id="rId4"/>
    <p:sldId id="257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721" autoAdjust="0"/>
  </p:normalViewPr>
  <p:slideViewPr>
    <p:cSldViewPr>
      <p:cViewPr varScale="1">
        <p:scale>
          <a:sx n="64" d="100"/>
          <a:sy n="64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5CF72-9610-4148-982C-6A47F38B9088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A556D-03D1-49AE-A086-04C2CC680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Проверка – </a:t>
            </a:r>
            <a:r>
              <a:rPr lang="ru-RU" smtClean="0"/>
              <a:t>триггер –прямоугольник ???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A556D-03D1-49AE-A086-04C2CC6808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1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D11D-7625-414D-AA06-1A66B9488FA0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E0FC-464A-4EC0-BC35-4739FB185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7431-4B7B-4D4F-BCD1-A9C74A4F0303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7F16-83AA-4DED-AF0E-75C962C1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3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7076F-2B8E-42D4-B488-29BB1ED431BB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BDC1-4851-4579-A848-2D8DD3422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3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FCB8-4951-4102-A675-0CE154D7BCBA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25DD-F297-4969-B240-421D82BDC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3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EC80-CAE1-4DE5-8F62-E4351DB95664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D8AB-97BF-4DD8-B852-F34726B2E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1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3BF2A-D144-4B21-9D04-741716F0408F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CF08-E154-4228-8B1D-1917B50A0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0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8808-F361-4E8E-8756-57C49FEF654E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CD84-7E00-4970-B42C-AD26BA20F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08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EB5F-2CC4-4300-A585-53E5D3CB12EA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B6BD-1C32-491E-AE2F-3AF00FD47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1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BE02-5D91-4B9C-A8B1-5C598130CEDD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0A9D-885C-4C64-9E73-5A31B9289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5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435F-53E9-40F4-8F4E-812FA697B734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4595-0555-40C7-BEFB-E51B72869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2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13FF-9781-4448-8D8D-B1AF12BC6925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557D-4CD0-41BE-BC3B-EB0C2F2F5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1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6855D-B138-4CC6-BA1C-DF58B220F445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BAEC1A-A4BB-4BF4-88F2-D17BD7982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ouroki.ru/rebus/20.html" TargetMode="External"/><Relationship Id="rId2" Type="http://schemas.openxmlformats.org/officeDocument/2006/relationships/hyperlink" Target="http://biouroki.ru/rebus/1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1223963" y="1555750"/>
            <a:ext cx="66246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ru-RU" altLang="ru-RU"/>
              <a:t>Ребусы к урокам биологии, внеклассной работе  </a:t>
            </a:r>
          </a:p>
          <a:p>
            <a:pPr algn="ctr" eaLnBrk="1" hangingPunct="1">
              <a:lnSpc>
                <a:spcPct val="200000"/>
              </a:lnSpc>
            </a:pPr>
            <a:r>
              <a:rPr lang="ru-RU" altLang="ru-RU"/>
              <a:t>по теме </a:t>
            </a:r>
            <a:r>
              <a:rPr lang="ru-RU" altLang="ru-RU" b="1"/>
              <a:t>«Млекопитающие. Первозвери. Грызуны»</a:t>
            </a: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1042988" y="2997200"/>
            <a:ext cx="7416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ru-RU" altLang="ru-RU" b="1" dirty="0"/>
          </a:p>
          <a:p>
            <a:pPr algn="r" eaLnBrk="1" hangingPunct="1"/>
            <a:endParaRPr lang="ru-RU" altLang="ru-RU" b="1" dirty="0"/>
          </a:p>
          <a:p>
            <a:pPr algn="r" eaLnBrk="1" hangingPunct="1"/>
            <a:r>
              <a:rPr lang="ru-RU" altLang="ru-RU" b="1" dirty="0"/>
              <a:t>Автор материала</a:t>
            </a:r>
            <a:r>
              <a:rPr lang="ru-RU" altLang="ru-RU" dirty="0"/>
              <a:t>:</a:t>
            </a:r>
          </a:p>
          <a:p>
            <a:pPr algn="r" eaLnBrk="1" hangingPunct="1"/>
            <a:r>
              <a:rPr lang="ru-RU" altLang="ru-RU" dirty="0"/>
              <a:t> </a:t>
            </a:r>
            <a:r>
              <a:rPr lang="ru-RU" altLang="ru-RU" i="1" dirty="0"/>
              <a:t>Медведева Татьяна Александровна,</a:t>
            </a:r>
            <a:endParaRPr lang="ru-RU" altLang="ru-RU" dirty="0"/>
          </a:p>
          <a:p>
            <a:pPr algn="r" eaLnBrk="1" hangingPunct="1"/>
            <a:r>
              <a:rPr lang="ru-RU" altLang="ru-RU" i="1" dirty="0"/>
              <a:t>учитель биологии</a:t>
            </a:r>
          </a:p>
          <a:p>
            <a:pPr algn="r" eaLnBrk="1" hangingPunct="1"/>
            <a:r>
              <a:rPr lang="ru-RU" altLang="ru-RU" i="1" dirty="0"/>
              <a:t>высшей квалификационной категории</a:t>
            </a:r>
          </a:p>
          <a:p>
            <a:pPr algn="r" eaLnBrk="1" hangingPunct="1"/>
            <a:r>
              <a:rPr lang="ru-RU" altLang="ru-RU" dirty="0"/>
              <a:t>МБОУ Арбатская средняя школа</a:t>
            </a:r>
          </a:p>
          <a:p>
            <a:pPr algn="r" eaLnBrk="1" hangingPunct="1"/>
            <a:r>
              <a:rPr lang="ru-RU" altLang="ru-RU" dirty="0" smtClean="0"/>
              <a:t>С. </a:t>
            </a:r>
            <a:r>
              <a:rPr lang="ru-RU" altLang="ru-RU" dirty="0" err="1" smtClean="0"/>
              <a:t>Арбаты</a:t>
            </a:r>
            <a:endParaRPr lang="ru-RU" altLang="ru-RU" dirty="0" smtClean="0"/>
          </a:p>
          <a:p>
            <a:pPr algn="r" eaLnBrk="1" hangingPunct="1"/>
            <a:r>
              <a:rPr lang="ru-RU" altLang="ru-RU" dirty="0" err="1" smtClean="0"/>
              <a:t>Таштыпский</a:t>
            </a:r>
            <a:r>
              <a:rPr lang="ru-RU" altLang="ru-RU" dirty="0" smtClean="0"/>
              <a:t> район</a:t>
            </a:r>
            <a:endParaRPr lang="ru-RU" altLang="ru-RU" dirty="0"/>
          </a:p>
          <a:p>
            <a:pPr algn="r" eaLnBrk="1" hangingPunct="1"/>
            <a:r>
              <a:rPr lang="ru-RU" altLang="ru-RU" dirty="0" smtClean="0"/>
              <a:t>Республика </a:t>
            </a:r>
            <a:r>
              <a:rPr lang="ru-RU" altLang="ru-RU" dirty="0"/>
              <a:t>Хакасия</a:t>
            </a:r>
          </a:p>
          <a:p>
            <a:pPr algn="r" eaLnBrk="1" hangingPunct="1"/>
            <a:r>
              <a:rPr lang="ru-RU" altLang="ru-RU" dirty="0" smtClean="0"/>
              <a:t>2015г</a:t>
            </a:r>
            <a:r>
              <a:rPr lang="ru-RU" altLang="ru-RU" dirty="0"/>
              <a:t>.</a:t>
            </a:r>
          </a:p>
          <a:p>
            <a:pPr algn="r" eaLnBrk="1" hangingPunct="1"/>
            <a:endParaRPr lang="ru-RU" altLang="ru-RU" dirty="0"/>
          </a:p>
          <a:p>
            <a:pPr algn="r" eaLnBrk="1" hangingPunct="1"/>
            <a:endParaRPr lang="ru-RU" altLang="ru-RU" dirty="0"/>
          </a:p>
          <a:p>
            <a:pPr algn="r"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Ребусы  «Млекопитающие»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25" y="3886200"/>
            <a:ext cx="5057775" cy="24003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>
                <a:hlinkClick r:id="rId2" action="ppaction://hlinksldjump"/>
              </a:rPr>
              <a:t>Первозвери</a:t>
            </a:r>
            <a:endParaRPr lang="ru-RU" dirty="0">
              <a:hlinkClick r:id="rId3" action="ppaction://hlinksldjump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4" action="ppaction://hlinksldjump"/>
              </a:rPr>
              <a:t>Грызуны </a:t>
            </a:r>
            <a:endParaRPr lang="ru-RU" dirty="0" smtClean="0">
              <a:hlinkClick r:id="rId3" action="ppaction://hlinksldjump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85750" y="7143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Б-7кл.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Первозвери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14375" y="5143500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12 букв</a:t>
            </a:r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3857625" y="5143500"/>
            <a:ext cx="2857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692525" y="5143500"/>
            <a:ext cx="330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Яйцекладущие</a:t>
            </a:r>
            <a:r>
              <a:rPr lang="ru-RU" sz="3600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7643813" y="6215063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6572250" y="6143625"/>
            <a:ext cx="571500" cy="357188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4" name="Picture 12" descr="Ребус по биолог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8685213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65037" y="260648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В «Классе» их много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714375" y="5143500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7 букв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643813" y="6215063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6572250" y="6143625"/>
            <a:ext cx="571500" cy="357188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6" name="Picture 11" descr="Ребус по би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285875"/>
            <a:ext cx="8215313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465037" y="260648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  <p:sp useBgFill="1">
        <p:nvSpPr>
          <p:cNvPr id="11" name="Прямоугольник 10"/>
          <p:cNvSpPr/>
          <p:nvPr/>
        </p:nvSpPr>
        <p:spPr>
          <a:xfrm>
            <a:off x="3857625" y="5143500"/>
            <a:ext cx="2857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692525" y="5143500"/>
            <a:ext cx="330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Грызуны</a:t>
            </a:r>
            <a:r>
              <a:rPr lang="ru-RU" sz="3600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Передаёт энцефалит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714375" y="5143500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 8 букв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643813" y="6215063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6715125" y="6215063"/>
            <a:ext cx="571500" cy="357187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0" name="Picture 11" descr="Ребус по би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357313"/>
            <a:ext cx="8429625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9" name="Прямоугольник 8"/>
          <p:cNvSpPr/>
          <p:nvPr/>
        </p:nvSpPr>
        <p:spPr>
          <a:xfrm>
            <a:off x="3692525" y="5081588"/>
            <a:ext cx="28575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465037" y="260648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  <p:sp useBgFill="1">
        <p:nvSpPr>
          <p:cNvPr id="12" name="Прямоугольник 11"/>
          <p:cNvSpPr/>
          <p:nvPr/>
        </p:nvSpPr>
        <p:spPr>
          <a:xfrm>
            <a:off x="3683000" y="5089525"/>
            <a:ext cx="2857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3609975" y="5060950"/>
            <a:ext cx="330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Бурундук</a:t>
            </a:r>
            <a:r>
              <a:rPr lang="ru-RU" sz="3600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«Мелкий» грызун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714375" y="5500688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10 букв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643813" y="6215063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6572250" y="6215063"/>
            <a:ext cx="571500" cy="357187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4" name="Picture 11" descr="Ребус по би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28750"/>
            <a:ext cx="82899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465037" y="260648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3898900" y="5576888"/>
            <a:ext cx="28575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792538" y="5576888"/>
            <a:ext cx="3308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Тушканчик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«Норный» житель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714375" y="5715000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6 букв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858125" y="6357938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6858000" y="6357938"/>
            <a:ext cx="571500" cy="357187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8" name="Picture 11" descr="Ребус по би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57313"/>
            <a:ext cx="5357813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465037" y="260648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3857625" y="5143500"/>
            <a:ext cx="2857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692525" y="5143500"/>
            <a:ext cx="330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Суслик</a:t>
            </a:r>
            <a:r>
              <a:rPr lang="ru-RU" sz="3600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Обладательница шелковистого меха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714375" y="5715000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Слово из 5 букв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7643813" y="6357938"/>
            <a:ext cx="1285875" cy="28575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hlinkClick r:id="" action="ppaction://hlinkshowjump?jump=nextslide"/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572250" y="6357938"/>
            <a:ext cx="571500" cy="357187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2" name="Picture 11" descr="Ребус по би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85875"/>
            <a:ext cx="5786437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643813" y="1124744"/>
            <a:ext cx="145424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???</a:t>
            </a:r>
          </a:p>
        </p:txBody>
      </p:sp>
      <p:sp useBgFill="1">
        <p:nvSpPr>
          <p:cNvPr id="11" name="Прямоугольник 10"/>
          <p:cNvSpPr/>
          <p:nvPr/>
        </p:nvSpPr>
        <p:spPr>
          <a:xfrm>
            <a:off x="3857625" y="5143500"/>
            <a:ext cx="2857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692525" y="51435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Белка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  работе использованы ребусы, взятые с сайта:</a:t>
            </a:r>
            <a:endParaRPr lang="ru-RU" altLang="ru-RU" smtClean="0">
              <a:hlinkClick r:id="rId2"/>
            </a:endParaRPr>
          </a:p>
          <a:p>
            <a:pPr eaLnBrk="1" hangingPunct="1"/>
            <a:r>
              <a:rPr lang="en-US" altLang="ru-RU" smtClean="0">
                <a:hlinkClick r:id="rId3"/>
              </a:rPr>
              <a:t>http://biouroki.ru/rebus/20.html</a:t>
            </a:r>
            <a:endParaRPr lang="ru-RU" altLang="ru-RU" smtClean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215313" y="6143625"/>
            <a:ext cx="571500" cy="357188"/>
          </a:xfrm>
          <a:prstGeom prst="actionButtonHom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131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Ребусы  «Млекопитающие»</vt:lpstr>
      <vt:lpstr>Первозвери</vt:lpstr>
      <vt:lpstr>В «Классе» их много</vt:lpstr>
      <vt:lpstr>Передаёт энцефалит</vt:lpstr>
      <vt:lpstr>«Мелкий» грызун</vt:lpstr>
      <vt:lpstr>«Норный» житель</vt:lpstr>
      <vt:lpstr>Обладательница шелковистого меха</vt:lpstr>
      <vt:lpstr>Презентация PowerPoint</vt:lpstr>
    </vt:vector>
  </TitlesOfParts>
  <Company>Kontora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Прозрачный житель моря</dc:title>
  <dc:creator>Admin</dc:creator>
  <cp:lastModifiedBy>User</cp:lastModifiedBy>
  <cp:revision>18</cp:revision>
  <dcterms:created xsi:type="dcterms:W3CDTF">2013-02-10T16:36:51Z</dcterms:created>
  <dcterms:modified xsi:type="dcterms:W3CDTF">2015-11-01T04:47:17Z</dcterms:modified>
</cp:coreProperties>
</file>