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9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6" autoAdjust="0"/>
  </p:normalViewPr>
  <p:slideViewPr>
    <p:cSldViewPr>
      <p:cViewPr varScale="1">
        <p:scale>
          <a:sx n="105" d="100"/>
          <a:sy n="105" d="100"/>
        </p:scale>
        <p:origin x="1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BA114-8DC4-4361-945C-7511C95844E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2F5B41-2978-4B5F-A919-8C01C563A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85779-0DE0-4BD5-BA85-90F0034251C1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2236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CB60-E0F4-4F30-AE4A-516DDD0C3DF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058F-C463-41E2-8238-51F6529F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05789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2FDF-861F-46FD-B04B-F6FF9419F3A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AD2B-3CE3-4BF7-85BF-EB9C292BE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770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D7E1-FF4A-4347-AE81-0E70713CE24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7455-A2BF-4D8D-BFBE-3AA21FF57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76672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0B05-70DA-4F29-A361-A6772D6C4076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38B1-88B8-4B3F-A40D-9200D3905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05450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0D12-B6E6-4908-98EF-DDBA82185003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1703-436B-4DAA-88FA-C24CD4DC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17643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35AD-4BCF-41CB-B680-86C33327CDC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2442-2A16-4B04-8D6F-E917AB77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38790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9EE5-28E9-492C-AAC8-D977E195B5DF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4328-D8E3-4513-B41C-DD91C6D33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6254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6F04-99A3-44D2-94E5-317E69494E3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19FA-710E-4538-B700-8C7DAF940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52027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6DCE-8806-43B3-80AE-0787DE2B148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39FF-83A8-484F-9618-052D6E856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66714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795F-BDC5-467F-8C9D-CAD3309FA4C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840E-779F-4AAF-B0F8-5E040403A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80478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DCA6-1517-40CD-80FD-7A9A3A7CF7E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6482-9378-457B-B2B6-36D7CCBEE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70797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9CE1F-EE53-4DAF-B49D-E3908E51441D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D3B83C-27A2-445C-80C6-D13B18EEF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5%D0%BB%D0%B8%D0%B3%D0%B8%D1%8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6513" y="765175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</a:t>
            </a:r>
            <a:r>
              <a:rPr lang="ru-RU" sz="48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Тема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</a:p>
          <a:p>
            <a:pPr algn="ctr" eaLnBrk="1" hangingPunct="1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Мир и человек в </a:t>
            </a:r>
          </a:p>
          <a:p>
            <a:pPr algn="ctr" eaLnBrk="1" hangingPunct="1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художественных образах </a:t>
            </a:r>
            <a:endParaRPr lang="ru-RU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Божественный идеал </a:t>
            </a:r>
          </a:p>
          <a:p>
            <a:pPr algn="ctr">
              <a:defRPr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 религиях мира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>
              <a:defRPr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(урок 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9350" y="558958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19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Идеал Человека в религиях мира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85750" y="1000125"/>
            <a:ext cx="5286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Вера является важнейшей частью мировоззрения человека, она во многом определяет его поступки и действия, мысли и чувства. Одни верят в Бога, другие - в то, что он не существует.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Взаимоотношения Бога и Человека всегда были сложными, а порой противоречивыми. Иногда по-детски радостно, иногда благоговейно и смиренно, а иногда трагически воплощались они в произведениях искусства. </a:t>
            </a:r>
          </a:p>
        </p:txBody>
      </p:sp>
      <p:pic>
        <p:nvPicPr>
          <p:cNvPr id="14340" name="Picture 2" descr="C:\Users\пользователь\Desktop\С ангел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666" y="1214422"/>
            <a:ext cx="33880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929063" y="1285875"/>
            <a:ext cx="50720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Бога жаждал -и не знал;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Ещё не верил, но, любя,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Пока рассудком отрицал, -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 сердцем чувствовал Тебя.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Ты открылся мне: Ты - мир.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Ты - всё. Ты - небо и вода,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Ты - голос бури, Ты - эфир,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Ты - мысль поэта, Ты - звезда...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Пока живу - Тебе молюсь, 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Тебя люблю, дышу Тобой.</a:t>
            </a:r>
          </a:p>
          <a:p>
            <a:pPr algn="r"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Мережковский Д.С.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5750" y="5214938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Мережковский Д.С.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(1866-1941).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Поэт, прозаик, критик, религиозный мыслитель.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484567" cy="46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215188" y="1974850"/>
            <a:ext cx="1785937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Ислам (Аллах)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214563" y="500063"/>
            <a:ext cx="47926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Религии мира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42875" y="1974850"/>
            <a:ext cx="1785938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Буддизм (Будда)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2071688" y="2260600"/>
            <a:ext cx="1857375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Индуизм (Шива)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4071938" y="2260600"/>
            <a:ext cx="3000375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spc="-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Христианство (Иисус Христос)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9" r="7001"/>
          <a:stretch>
            <a:fillRect/>
          </a:stretch>
        </p:blipFill>
        <p:spPr bwMode="auto">
          <a:xfrm>
            <a:off x="208105" y="3334520"/>
            <a:ext cx="2077879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436" y="3620272"/>
            <a:ext cx="201168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360" y="3620272"/>
            <a:ext cx="221821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39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819" y="3357562"/>
            <a:ext cx="2025899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2" name="Прямая со стрелкой 11"/>
          <p:cNvCxnSpPr>
            <a:stCxn id="16387" idx="2"/>
            <a:endCxn id="16388" idx="0"/>
          </p:cNvCxnSpPr>
          <p:nvPr/>
        </p:nvCxnSpPr>
        <p:spPr>
          <a:xfrm rot="5400000">
            <a:off x="2439194" y="-196056"/>
            <a:ext cx="766762" cy="35750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6387" idx="2"/>
            <a:endCxn id="16386" idx="0"/>
          </p:cNvCxnSpPr>
          <p:nvPr/>
        </p:nvCxnSpPr>
        <p:spPr>
          <a:xfrm rot="16200000" flipH="1">
            <a:off x="5976144" y="-157956"/>
            <a:ext cx="766762" cy="34988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387" idx="2"/>
            <a:endCxn id="16389" idx="0"/>
          </p:cNvCxnSpPr>
          <p:nvPr/>
        </p:nvCxnSpPr>
        <p:spPr>
          <a:xfrm rot="5400000">
            <a:off x="3278982" y="929481"/>
            <a:ext cx="1052512" cy="16097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6387" idx="2"/>
            <a:endCxn id="16390" idx="0"/>
          </p:cNvCxnSpPr>
          <p:nvPr/>
        </p:nvCxnSpPr>
        <p:spPr>
          <a:xfrm rot="16200000" flipH="1">
            <a:off x="4564857" y="1253331"/>
            <a:ext cx="1052512" cy="9620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425" y="214290"/>
            <a:ext cx="274529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1438" y="1071563"/>
            <a:ext cx="9072562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Будда в буквальном понимании –              «пробудившийся, просветлённый».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Своё название буддийская религия                      получила от её основателя Будды,                            жившего в Индии в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вв. до н. э.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Согласно легендам, будущий Будда                   перерождался 550 раз ( 83 раза был                          святым, 58 – царём, 24 – монахом, 18 – обезьяной,     13 – торговцем, 12 – курицей, 8 – гусём, 6 – слоном; кроме того, рыбой, крысой, плотником, кузнецом, лягушкой, зайцем и т. п.).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 два с половиной тысячелетия своего существования буддизм создал особую культурную цивилизацию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38" y="285750"/>
            <a:ext cx="36909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БУДДИЗМ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068" y="2643182"/>
            <a:ext cx="29770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16" r="3167"/>
          <a:stretch>
            <a:fillRect/>
          </a:stretch>
        </p:blipFill>
        <p:spPr bwMode="auto">
          <a:xfrm>
            <a:off x="142844" y="2643182"/>
            <a:ext cx="3571900" cy="325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" r="5302"/>
          <a:stretch>
            <a:fillRect/>
          </a:stretch>
        </p:blipFill>
        <p:spPr bwMode="auto">
          <a:xfrm>
            <a:off x="3714744" y="3286124"/>
            <a:ext cx="2239806" cy="31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85750" y="217488"/>
            <a:ext cx="87868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В раннем искусстве изображения Будды в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челове-ческом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облике не встречались, появились лишь во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II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веке, а до этого он изображался символически. Будду воплощали в образах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священного дерева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бодхи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под которым он достиг Просветления,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трона Будды, Колеса Закона, отпечатков ступней ног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символизирующих уход Великого Учителя за пределы земной жизни.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85750" y="5786438"/>
            <a:ext cx="3357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“Колесо Будды”,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символизирующее законы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Кармы и Перевоплощения.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714875" y="785813"/>
            <a:ext cx="414337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началу новой эры Будду стали изображать в облике человека.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Прообразом зримого облика Будды послужили статуи олимпийского бога Аполлона. Тогда же сформировалась и система мудр, передающая этапы священного пути Правителя через особое положение рук, ладоней и пальцев.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35771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4790" y="3104679"/>
            <a:ext cx="391208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4050" y="476672"/>
            <a:ext cx="86050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Изображению лица Будды придавалось особое значение. Одухотворённое, загадочное и непроницаемое, оно выражало идею обретения нирваны (состояния полноты внутреннего блаженства). Оно выражало отрешённость от земных забот, отличалось правильностью.</a:t>
            </a: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5534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929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Главная задача, перед ваятелями, заключалась в передаче гипнотического эффекта воздействия на зрителя. Вот мы видим его сидящим на цветке лотоса. Он спокоен, безмятежен, его не тревожит мир страстей, желаний, жизненных невзгод. 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2214554"/>
            <a:ext cx="47039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381369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0" y="1698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Художественный канон разрешал изображать Будду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стоящим, сидящим и лежащим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67" y="999627"/>
            <a:ext cx="3374139" cy="50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85750" y="6000750"/>
            <a:ext cx="328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Статуя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будды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Амитабхи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(стоящий).</a:t>
            </a:r>
          </a:p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Япония. 120 м, 1995г.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857750" y="6000750"/>
            <a:ext cx="29289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Статуя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будды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Гуаньинь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(сидящий).</a:t>
            </a:r>
          </a:p>
          <a:p>
            <a:pPr algn="ctr" eaLnBrk="1" hangingPunct="1">
              <a:lnSpc>
                <a:spcPts val="17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Китай. 77 м.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004310"/>
            <a:ext cx="5143536" cy="506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429250" y="1143000"/>
            <a:ext cx="350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Статуя лежащего Будды. Таиланд. (длина 46 м, ширина 15 м).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Находится в Храме Ват По.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561975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142875" y="4429125"/>
            <a:ext cx="32146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Композиция из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стоящего Будды и лежащего Будды 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г.Монива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Мьянма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5" b="7692"/>
          <a:stretch>
            <a:fillRect/>
          </a:stretch>
        </p:blipFill>
        <p:spPr bwMode="auto">
          <a:xfrm>
            <a:off x="142844" y="142852"/>
            <a:ext cx="53978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«Вращается весь мир вкруг человека»</a:t>
            </a:r>
          </a:p>
          <a:p>
            <a:pPr algn="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А.С. Пушкин. </a:t>
            </a:r>
          </a:p>
          <a:p>
            <a:pPr algn="ctr" eaLnBrk="1" hangingPunct="1">
              <a:defRPr/>
            </a:pPr>
            <a:endParaRPr lang="ru-RU" sz="1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Всё, что создано на Земле, - дело рук человеческих, плоды его творческих деяний и разума. С тех пор как существует искусство, его главной и неизменной темой был и остаётся Человек. 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85813" y="614045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Сюрреалистическое цифровое искусство Бена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Гуссенса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(бельгийский фотограф)</a:t>
            </a: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42875" y="285750"/>
            <a:ext cx="90011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Образ Будды, множество раз воспроизведённый в камне, мраморе и бронзе воплощает 32 признака совершенства, главными из которых являются: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удлинённые мочки ушей - знак благородного происхождения основателя буддизма, 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i="1" spc="-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выступ на темени - символ божественной мудрости, 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родимый знак на лбу, 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миндалевидные глаза.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0" r="8124"/>
          <a:stretch>
            <a:fillRect/>
          </a:stretch>
        </p:blipFill>
        <p:spPr bwMode="auto">
          <a:xfrm>
            <a:off x="5286380" y="3214686"/>
            <a:ext cx="3652719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5"/>
            <a:ext cx="239495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214686"/>
            <a:ext cx="228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42875" y="357188"/>
            <a:ext cx="52863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Будда всемогущ и многолик. Если христианство неразрывно связано с верой в Христа, а ислам с верой в Аллаха, то существует огромное количество Будд, проживающих множество жизней. Есть Будды прошлого, настоящего и будущего, есть группа в 1000 Будд.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786346" cy="32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39183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14290"/>
            <a:ext cx="34939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765175"/>
            <a:ext cx="85693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художественной культуры (поурочное планирование), 7 класс.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Н.Н.Куцман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Волгоград. Корифей. 2011 год.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D0%A0%D0%B5%D0%BB%D0%B8%D0%B3%D0%B8%D1%8F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313" y="1071563"/>
            <a:ext cx="4572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Лучшие произведения мирового искусства отражают идеальные представления о внешнем и внутреннем облике Человека.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Но, как говорил древнегреческий философ Аристотель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(384-322 гг. до н.э.),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«красоту души не так-то легко охватить взором, как красоту тела».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9886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5857875" y="5429250"/>
            <a:ext cx="2293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Аристотель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(384-322 гг. до н.э.)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39552" y="3356992"/>
            <a:ext cx="807243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Поистине мир и велик и чудесен!</a:t>
            </a:r>
          </a:p>
          <a:p>
            <a:pPr>
              <a:lnSpc>
                <a:spcPts val="34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Есть лица - подобья ликующих песен</a:t>
            </a:r>
          </a:p>
          <a:p>
            <a:pPr>
              <a:lnSpc>
                <a:spcPts val="34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 этих, как солнце, сияющих нот</a:t>
            </a:r>
          </a:p>
          <a:p>
            <a:pPr>
              <a:lnSpc>
                <a:spcPts val="3400"/>
              </a:lnSpc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Составлена песня небесных высот.</a:t>
            </a:r>
          </a:p>
          <a:p>
            <a:pPr algn="r">
              <a:lnSpc>
                <a:spcPts val="3000"/>
              </a:lnSpc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(Н. Заболоцкий. </a:t>
            </a:r>
          </a:p>
          <a:p>
            <a:pPr algn="r">
              <a:lnSpc>
                <a:spcPts val="3000"/>
              </a:lnSpc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 красоте человеческих лиц)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06"/>
          <a:stretch/>
        </p:blipFill>
        <p:spPr bwMode="auto">
          <a:xfrm>
            <a:off x="4348273" y="1341426"/>
            <a:ext cx="1867644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2"/>
          <a:stretch/>
        </p:blipFill>
        <p:spPr bwMode="auto">
          <a:xfrm>
            <a:off x="2465325" y="1357301"/>
            <a:ext cx="17082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2"/>
          <a:stretch/>
        </p:blipFill>
        <p:spPr bwMode="auto">
          <a:xfrm>
            <a:off x="104242" y="499030"/>
            <a:ext cx="2246938" cy="19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640" y="459290"/>
            <a:ext cx="25923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313" y="1071563"/>
            <a:ext cx="6572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i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</a:t>
            </a:r>
            <a:r>
              <a:rPr lang="ru-RU" sz="2800" b="1" spc="-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ru-RU" sz="2800" b="1" spc="-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</a:t>
            </a:r>
            <a:r>
              <a:rPr lang="ru-RU" sz="2800" b="1" spc="-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.) – совершенное </a:t>
            </a:r>
            <a:r>
              <a:rPr lang="ru-RU" sz="2800" b="1" spc="-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воп-лощение</a:t>
            </a:r>
            <a:r>
              <a:rPr lang="ru-RU" sz="2800" b="1" spc="-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лучший образец чего-то,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Идеальный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наделённый качествами, соответствующими идеалу.</a:t>
            </a:r>
          </a:p>
          <a:p>
            <a:pPr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pic>
        <p:nvPicPr>
          <p:cNvPr id="8195" name="Picture 2" descr="C:\Users\пользователь\Desktop\9_1_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000108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85750" y="6000750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Ушинский К.Д. (1824 -1870)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Знаменитый русский педагог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500438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8575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же такое идеал?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4143375"/>
            <a:ext cx="5357812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«Каждый народ имеет свой особенный идеал человека»</a:t>
            </a:r>
          </a:p>
          <a:p>
            <a:pPr algn="r" eaLnBrk="1" hangingPunct="1"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К.Д. Ушинский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Каждая историческая эпоха несла своё представление о человеческом идеале.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Его поиски не прекращались никогда.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714500"/>
          <a:ext cx="8501062" cy="493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3"/>
                <a:gridCol w="3286137"/>
                <a:gridCol w="3071792"/>
              </a:tblGrid>
              <a:tr h="8228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Эпоха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Представление об идеале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Изречения 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 anchor="ctr"/>
                </a:tc>
              </a:tr>
              <a:tr h="4114287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Античность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Средние века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Эпоха Возрождения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Человек гармонии и красоты</a:t>
                      </a:r>
                    </a:p>
                    <a:p>
                      <a:endParaRPr lang="ru-RU" sz="2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spc="-5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Монах-аскет, </a:t>
                      </a:r>
                      <a:r>
                        <a:rPr lang="ru-RU" sz="2400" b="0" spc="-5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скрывав</a:t>
                      </a:r>
                      <a:r>
                        <a:rPr lang="ru-RU" sz="2400" b="0" spc="-5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-шийся</a:t>
                      </a:r>
                      <a:r>
                        <a:rPr lang="ru-RU" sz="2400" b="0" spc="-5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монастыре от «греховных соблазнов»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Торжество человека осознающего себя венцом творения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«В прекрасном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теле здоровый дух»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«Чем больше страдает человек, тем ближе он к Богу»</a:t>
                      </a:r>
                    </a:p>
                    <a:p>
                      <a:endParaRPr lang="ru-RU" sz="2400" b="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«Человек, влюбленный в жизнь»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66054" y="692696"/>
            <a:ext cx="3929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АНТИЧНОСТЬ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30"/>
          <a:stretch>
            <a:fillRect/>
          </a:stretch>
        </p:blipFill>
        <p:spPr bwMode="auto">
          <a:xfrm>
            <a:off x="248156" y="2122499"/>
            <a:ext cx="4836296" cy="35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666054" y="5656739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Арка Константина. Рим. (316г.)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41765"/>
            <a:ext cx="34424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5656739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Дискобол. Римская статуя.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450г. до н.э.)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4221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Средние века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143500" y="5786438"/>
            <a:ext cx="3714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Кафедральный собор Парижской Богоматери (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Нотр-Дам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де Пари).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Франция (готический стиль).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"/>
          <a:stretch>
            <a:fillRect/>
          </a:stretch>
        </p:blipFill>
        <p:spPr bwMode="auto">
          <a:xfrm>
            <a:off x="5072066" y="214290"/>
            <a:ext cx="38576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2357454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14313" y="6161088"/>
            <a:ext cx="47863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Византийская мозаика. Церковь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Сан-Витале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Равенне. Италия. (VI век)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5630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ЭПОХА ВОЗРОЖДЕНИЯ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46148"/>
            <a:ext cx="3429024" cy="53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97259" y="609387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Давид. Мраморная статуя работы Микеланджело (1504г.)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79693"/>
            <a:ext cx="4063804" cy="513179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972389" y="6011491"/>
            <a:ext cx="3680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Рафаэль.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Грандука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1504г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1042</Words>
  <Application>Microsoft Office PowerPoint</Application>
  <PresentationFormat>Экран (4:3)</PresentationFormat>
  <Paragraphs>130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97</cp:revision>
  <dcterms:created xsi:type="dcterms:W3CDTF">2012-09-06T09:18:57Z</dcterms:created>
  <dcterms:modified xsi:type="dcterms:W3CDTF">2015-11-02T12:25:12Z</dcterms:modified>
</cp:coreProperties>
</file>