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301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6" autoAdjust="0"/>
  </p:normalViewPr>
  <p:slideViewPr>
    <p:cSldViewPr>
      <p:cViewPr varScale="1">
        <p:scale>
          <a:sx n="105" d="100"/>
          <a:sy n="105" d="100"/>
        </p:scale>
        <p:origin x="1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A4D20E-BBD2-4238-9762-63FD55A721D8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2AE7E8-D87D-41B1-8352-085D9F4029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01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8814E9-1533-4C1B-89BE-58F2DA711CAA}" type="slidenum">
              <a:rPr lang="ru-RU"/>
              <a:pPr eaLnBrk="1" hangingPunct="1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307A-577C-4451-8E1E-41DC9C024F45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06BB8-CB97-485A-BDAC-32777E2CAC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95892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A99D-FFCC-4BE2-B416-175441245239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61840-2C7B-481C-AF04-82DE7B681E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90705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A83C-4033-47A8-BB0A-06EF9D15B91A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19D4A-97B9-48AB-A898-A825B84B78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89519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14C8-B956-4401-87C5-0E131D1E97BA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C975E-87D5-4BFA-9F96-8933002224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87806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7236-0933-4415-8633-3CFAF344D5BE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1478-C5B4-4CA5-ABB7-A504E7E8C3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50817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1B888-EA3F-4579-B10A-F56E52D48321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A02E1-4D73-48B8-B454-48B01D6E85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48063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C04E-50C2-4B0F-80B0-74501E5B2355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CA6-638B-4297-99C9-E7462C603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93262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FF81-8F28-4853-B61D-840675723EA8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985A-C8ED-465E-970A-DD76A7F7EE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8127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1D01-CE56-4306-9F4E-B1D4735240E4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C4066-EB9A-4D30-AAE6-FA1BB4760A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32729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BB04-6E56-4D68-ADC8-6222A3FD8514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BBB64-480D-43D9-ADA2-B5E86BFE5D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14832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29A49-26C3-4B8B-B5FB-4FF57EA857B8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87D3-4D52-4A91-977D-1F388C62FD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6565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B88F2E-2321-429B-9974-5E14779DCF2A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7B4AA1-B04A-4BE8-B432-A00F940902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0%D0%B5%D0%BB%D0%B8%D0%B3%D0%B8%D1%8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673895"/>
            <a:ext cx="9144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  </a:t>
            </a:r>
            <a:r>
              <a:rPr lang="ru-RU" sz="48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Тема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:</a:t>
            </a:r>
          </a:p>
          <a:p>
            <a:pPr algn="ctr">
              <a:defRPr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Мир и человек в </a:t>
            </a:r>
          </a:p>
          <a:p>
            <a:pPr algn="ctr">
              <a:defRPr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художественных образах </a:t>
            </a:r>
            <a:endParaRPr lang="ru-RU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Божественный идеал </a:t>
            </a:r>
          </a:p>
          <a:p>
            <a:pPr algn="ctr" eaLnBrk="0" hangingPunct="0"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 религиях мира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(урок 2)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9350" y="5589588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0" y="9842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ИСЛАМ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1438" y="857250"/>
            <a:ext cx="62150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Ислам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«покорность», «предание себя Богу» (Аллаху). 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Мусульмане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исповедующие ислам (от сл. «муслим» - «предавший себя Аллаху»)</a:t>
            </a: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4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2559" y="3143248"/>
            <a:ext cx="5614085" cy="356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500042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357562"/>
            <a:ext cx="6572296" cy="313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50" y="500063"/>
            <a:ext cx="52863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Зажёг ты солнце во вселенной,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 светит небу и земле...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Творцу молитесь; он могучий:</a:t>
            </a:r>
          </a:p>
          <a:p>
            <a:pPr eaLnBrk="0" hangingPunct="0">
              <a:defRPr/>
            </a:pP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 правит ветром; в знойный день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небо насылает тучи;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Даёт земле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древесну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тень.</a:t>
            </a:r>
          </a:p>
          <a:p>
            <a:pPr algn="r" eaLnBrk="0" hangingPunct="0"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А.С. Пушкин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85750" y="571500"/>
            <a:ext cx="53578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16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Основатель мусульманской религии –  арабский купец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Мухаммад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570-632 гг.) из города Мекки (ныне Саудовская Аравия). </a:t>
            </a:r>
          </a:p>
          <a:p>
            <a:pPr indent="216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представлениям мусульман, именно он явился посланником Аллаха, пророком, несущим людям божественное слово. После его смерти начатое им проповедничество продолжилось с триумфом. Ислам, исповедуемый треть человечества, стал одной из могущественных религий мира.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928670"/>
            <a:ext cx="331472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6215063" y="5214938"/>
            <a:ext cx="1928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Мухаммед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570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632)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280988"/>
            <a:ext cx="592931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i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Аллах! Он вечен и извечен, он никогда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 был рождён и никогда не умрёт. </a:t>
            </a:r>
          </a:p>
          <a:p>
            <a:pPr algn="ctr" eaLnBrk="0" hangingPunct="0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Но как же выглядит Он? Ислам запрещает даже думать об этом. </a:t>
            </a:r>
          </a:p>
          <a:p>
            <a:pPr algn="ctr" eaLnBrk="0" hangingPunct="0">
              <a:lnSpc>
                <a:spcPts val="2700"/>
              </a:lnSpc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искусстве ислама получили широкое распространение различные виды орнамента и каллиграфии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(искусство красивого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чёткого письма).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0732" y="1000108"/>
            <a:ext cx="32104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054" y="3714752"/>
            <a:ext cx="2482120" cy="296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Picture 5" descr="Muhammad_call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71475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42875" y="549275"/>
            <a:ext cx="4429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оформлении культовых зданий получил развитие геометрический орнамент, состоящий из знаков и мотивов, имеющих религиозное значение.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369252"/>
            <a:ext cx="5003805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42852"/>
            <a:ext cx="4481512" cy="310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25898" y="3058867"/>
            <a:ext cx="3348000" cy="394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71438" y="239713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Четыре вертикальные линии, которые схематично выражали буквы арабского слова – «Аллах»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Включённые в квадрат эти линии - символ священного здания мусульман в Мекке - Каабы.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Два пересечённых квадрата образовывали восьми- лучевую звезду – самый распространённый элемент исламской орнаментики. 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Треугольник – «око» Бога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49"/>
          <a:stretch>
            <a:fillRect/>
          </a:stretch>
        </p:blipFill>
        <p:spPr bwMode="auto">
          <a:xfrm>
            <a:off x="142844" y="3357562"/>
            <a:ext cx="3492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156" y="3357562"/>
            <a:ext cx="5238000" cy="334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14313" y="269875"/>
            <a:ext cx="89296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Пятиугольник символизировал пять заповедей ислама:</a:t>
            </a:r>
          </a:p>
          <a:p>
            <a:pPr marL="792000" indent="-457200" eaLnBrk="0" hangingPunct="0">
              <a:lnSpc>
                <a:spcPts val="25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веру в единого Бога,</a:t>
            </a:r>
          </a:p>
          <a:p>
            <a:pPr marL="792000" indent="-457200" eaLnBrk="0" hangingPunct="0">
              <a:lnSpc>
                <a:spcPts val="25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пятикратную молитву,</a:t>
            </a:r>
          </a:p>
          <a:p>
            <a:pPr marL="792000" indent="-457200" eaLnBrk="0" hangingPunct="0">
              <a:lnSpc>
                <a:spcPts val="25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милостыню,</a:t>
            </a:r>
          </a:p>
          <a:p>
            <a:pPr marL="792000" indent="-457200" eaLnBrk="0" hangingPunct="0">
              <a:lnSpc>
                <a:spcPts val="25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пост </a:t>
            </a:r>
          </a:p>
          <a:p>
            <a:pPr marL="792000" indent="-457200" eaLnBrk="0" hangingPunct="0">
              <a:lnSpc>
                <a:spcPts val="25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паломничество в Мекку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0" y="63579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Паломничество в Мекку</a:t>
            </a:r>
          </a:p>
        </p:txBody>
      </p:sp>
      <p:pic>
        <p:nvPicPr>
          <p:cNvPr id="19460" name="Picture 1" descr="C:\Users\пользователь\Desktop\728195327_251d105faa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087" y="2221404"/>
            <a:ext cx="5894309" cy="427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71438" y="477838"/>
            <a:ext cx="4000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Наряду с геометрическими узорами широкое распространение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нашли и растительные мотивы.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5" r="2827"/>
          <a:stretch>
            <a:fillRect/>
          </a:stretch>
        </p:blipFill>
        <p:spPr bwMode="auto">
          <a:xfrm>
            <a:off x="185057" y="3000372"/>
            <a:ext cx="381543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47649"/>
            <a:ext cx="4925625" cy="656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4000500" y="214313"/>
            <a:ext cx="5214938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Искусство каллиграфии достигло особых высот. Художественно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оформленное слово в виде надписи или графического символа украшает входы в мечети и дворцы, страницы книжных рукописей, узоры на тканях, коврах, изделиях из керамики, стекла и металла.</a:t>
            </a: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655710"/>
            <a:ext cx="4071965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9"/>
          <a:stretch>
            <a:fillRect/>
          </a:stretch>
        </p:blipFill>
        <p:spPr bwMode="auto">
          <a:xfrm>
            <a:off x="142844" y="285728"/>
            <a:ext cx="4033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624" y="3511148"/>
            <a:ext cx="4618532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765175"/>
            <a:ext cx="85693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Мировая художественной культуры (поурочное планирование), 7 класс.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Н.Н.Куцман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Волгоград. Корифей. 2011 год.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–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https://ru.wikipedia.org/wiki/%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D0%A0%D0%B5%D0%BB%D0%B8%D0%B3%D0%B8%D1%8F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 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 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53327"/>
      </p:ext>
    </p:extLst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9842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ИНДУИЗМ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42875" y="847725"/>
            <a:ext cx="892968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средневековой Индии проповедовалась религия – индуизм. Там почиталась божественная триада во главе с Брахмой, Вишну - хранителем мира и Шивой, олицетворяющим движение жизни в природе, её созидательные и разрушительные начала.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1003300" y="6357938"/>
            <a:ext cx="113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Брахма</a:t>
            </a: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4143375" y="6357938"/>
            <a:ext cx="112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Вишну 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954" y="2571744"/>
            <a:ext cx="2707368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571743"/>
            <a:ext cx="2987532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6632" name="Прямоугольник 9"/>
          <p:cNvSpPr>
            <a:spLocks noChangeArrowheads="1"/>
          </p:cNvSpPr>
          <p:nvPr/>
        </p:nvSpPr>
        <p:spPr bwMode="auto">
          <a:xfrm>
            <a:off x="7042150" y="6357938"/>
            <a:ext cx="887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Шива</a:t>
            </a:r>
          </a:p>
        </p:txBody>
      </p:sp>
      <p:pic>
        <p:nvPicPr>
          <p:cNvPr id="2663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2982438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42875" y="357188"/>
            <a:ext cx="5286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16000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Широко известно изображение Шивы - космического царя танцев, который осуществляет круговращение Вселенной, изображённой в виде ореола с язычками пламени. </a:t>
            </a:r>
          </a:p>
          <a:p>
            <a:pPr indent="216000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Танцуя, он движет миром и в танце побеждает своего врага - демона тьмы.</a:t>
            </a:r>
          </a:p>
          <a:p>
            <a:pPr indent="216000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Бронзовая фигура Шивы символична: </a:t>
            </a:r>
          </a:p>
          <a:p>
            <a:pPr marL="457200" indent="-457200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барабанчик в правой руке </a:t>
            </a:r>
            <a:r>
              <a:rPr lang="ru-RU" sz="2400" b="1" spc="-6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сим-волизирует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космический ритм,</a:t>
            </a:r>
          </a:p>
          <a:p>
            <a:pPr marL="457200" indent="-457200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огонь в левой - олицетворяет разрушение.</a:t>
            </a:r>
          </a:p>
          <a:p>
            <a:pPr marL="457200" indent="-457200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жест четырёх рук символизирует сверхъестественные силы.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571480"/>
            <a:ext cx="3714776" cy="594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57188" y="276225"/>
            <a:ext cx="87153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52000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Всемирно известно монументальное изображение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трёхликого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Шивы в пещерном храме на острове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Элефанта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Величественное божество, одновременно воплощающее силы разрушения, созидания и покоя, словно вырастает из огромной каменной глыбы. </a:t>
            </a: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2071688"/>
            <a:ext cx="620236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ХРИСТИАНСТВО 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357188" y="1285875"/>
            <a:ext cx="47863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Христианское искусство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также воплотило Божественный Идеал. На протяжении двух тысяч лет к личности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Иисуса Христа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было приковано внимание человечества. Даже наше летоисчисление связывают с днём Его рождения.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Истоки художественного канона – воплощение идеала «кроткого и смиренного сердцем» Человека.</a:t>
            </a: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000108"/>
            <a:ext cx="3388331" cy="557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14313" y="608013"/>
            <a:ext cx="53578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52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Символические изображения христианской веры: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рыба, агнец, голубь, павлин, феникс, пеликан, виноградная лоза, лилия, якорь, корабль, Добрый Пастырь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то есть пастух)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 вот наиболее частые христианские символы.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915" y="142852"/>
            <a:ext cx="3067051" cy="347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4752"/>
            <a:ext cx="430053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" y="3429000"/>
            <a:ext cx="4110037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79438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5072063" y="5500688"/>
            <a:ext cx="3571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Пастырь Добрый. Катакомбы св.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Каллиста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Рим.</a:t>
            </a:r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214313" y="296863"/>
            <a:ext cx="87868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Фигура Доброго Пастыря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 аллегорическое изображение Христа - представлена во многих произведениях искусства. Чаще всего в них показан безбородый юноша с овечкой на плечах. 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5214938" y="2216150"/>
            <a:ext cx="3714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есмь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пастырь добрый: пастырь добрый полагает жизнь свою за овец».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929486" cy="487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63150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Мозаика «Пастырь Добрый». Мавзолей Галлы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Плацидии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Равенна.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60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маленьком городе Равенна на севере Италии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 наших дней сохранилось мозаичное изображение Христа в облике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Доброго Пастыря.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85750" y="382588"/>
            <a:ext cx="56435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VIII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века изображения Христа в облике человека оказались под запретом церкви: это считалось пережитком поклонения языческим богам. Традиции изображения Христа в человеческом облике позже повсеместно восстанавливались в искусстве. </a:t>
            </a: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82" y="3500438"/>
            <a:ext cx="2500312" cy="323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683" y="3655148"/>
            <a:ext cx="2477143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63710"/>
            <a:ext cx="383658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14290"/>
            <a:ext cx="2556508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738</Words>
  <Application>Microsoft Office PowerPoint</Application>
  <PresentationFormat>Экран (4:3)</PresentationFormat>
  <Paragraphs>74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103</cp:revision>
  <dcterms:created xsi:type="dcterms:W3CDTF">2012-09-06T09:18:57Z</dcterms:created>
  <dcterms:modified xsi:type="dcterms:W3CDTF">2015-11-02T12:28:08Z</dcterms:modified>
</cp:coreProperties>
</file>